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53"/>
  </p:notesMasterIdLst>
  <p:sldIdLst>
    <p:sldId id="322" r:id="rId5"/>
    <p:sldId id="2147479278" r:id="rId6"/>
    <p:sldId id="2147479225" r:id="rId7"/>
    <p:sldId id="2147479269" r:id="rId8"/>
    <p:sldId id="2147479243" r:id="rId9"/>
    <p:sldId id="292" r:id="rId10"/>
    <p:sldId id="304" r:id="rId11"/>
    <p:sldId id="2147479275" r:id="rId12"/>
    <p:sldId id="2147479276" r:id="rId13"/>
    <p:sldId id="2147479244" r:id="rId14"/>
    <p:sldId id="2147479272" r:id="rId15"/>
    <p:sldId id="302" r:id="rId16"/>
    <p:sldId id="340" r:id="rId17"/>
    <p:sldId id="279" r:id="rId18"/>
    <p:sldId id="2147479270" r:id="rId19"/>
    <p:sldId id="2147479242" r:id="rId20"/>
    <p:sldId id="2147479215" r:id="rId21"/>
    <p:sldId id="312" r:id="rId22"/>
    <p:sldId id="2147479256" r:id="rId23"/>
    <p:sldId id="307" r:id="rId24"/>
    <p:sldId id="2147479277" r:id="rId25"/>
    <p:sldId id="2147479214" r:id="rId26"/>
    <p:sldId id="2147479271" r:id="rId27"/>
    <p:sldId id="2147479245" r:id="rId28"/>
    <p:sldId id="2147479246" r:id="rId29"/>
    <p:sldId id="2147479247" r:id="rId30"/>
    <p:sldId id="313" r:id="rId31"/>
    <p:sldId id="2147479248" r:id="rId32"/>
    <p:sldId id="2147479250" r:id="rId33"/>
    <p:sldId id="2147479251" r:id="rId34"/>
    <p:sldId id="2147479258" r:id="rId35"/>
    <p:sldId id="2147479257" r:id="rId36"/>
    <p:sldId id="2147479252" r:id="rId37"/>
    <p:sldId id="2147479253" r:id="rId38"/>
    <p:sldId id="2147479254" r:id="rId39"/>
    <p:sldId id="2147479259" r:id="rId40"/>
    <p:sldId id="2147479255" r:id="rId41"/>
    <p:sldId id="2147479260" r:id="rId42"/>
    <p:sldId id="2147479261" r:id="rId43"/>
    <p:sldId id="2147479262" r:id="rId44"/>
    <p:sldId id="2147479263" r:id="rId45"/>
    <p:sldId id="326" r:id="rId46"/>
    <p:sldId id="327" r:id="rId47"/>
    <p:sldId id="2147479264" r:id="rId48"/>
    <p:sldId id="2147479273" r:id="rId49"/>
    <p:sldId id="374" r:id="rId50"/>
    <p:sldId id="2147479274" r:id="rId51"/>
    <p:sldId id="381" r:id="rId52"/>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A71601-F260-07A3-0684-F44CF1669B67}" name="DUARTE Ana (EDCTP3)" initials="" userId="S::Ana.DUARTE@global-health-edctp3.europa.eu::005cf870-f1c5-4bee-9279-48014c97aa47" providerId="AD"/>
  <p188:author id="{52242807-1F95-A9EB-BF7F-80661FAE9B42}" name="SCHELL Laurent (EDCTP3)" initials="S(" userId="S::laurent.schell@global-health-edctp3.europa.eu::9a835e22-1c44-4e79-971d-0aa53b1d4fe8" providerId="AD"/>
  <p188:author id="{1A34892B-F30A-B358-CFC0-667345375995}" name="DUARTE Ana (EDCTP3)" initials="D(" userId="S::ana.duarte@global-health-edctp3.europa.eu::005cf870-f1c5-4bee-9279-48014c97aa47" providerId="AD"/>
  <p188:author id="{A764B02E-32C2-7303-F006-44DCAE955FA7}" name="PANDYA Lara (EDCTP3)" initials="LP" userId="S::Lara.PANDYA@global-health-edctp3.europa.eu::4221be6c-b86a-403d-a8d5-1b4ae232227b" providerId="AD"/>
  <p188:author id="{E85FEB2F-4866-925C-532C-D695F9DF718C}" name="DE COCK Liesbet (EDCTP3)" initials="LD" userId="S::Liesbet.DECOCK@global-health-edctp3.europa.eu::a4cace86-bd1b-4dea-bcd0-b67480cb6631" providerId="AD"/>
  <p188:author id="{6A900647-6D9B-F573-5806-5E7035C47A1B}" name="MENSING-FLORES Neodia (EDCTP3)" initials="NM" userId="S::Neodia.MENSING-FLORES@global-health-edctp3.europa.eu::2de405c0-5e44-44c9-be77-15557cf7a36a" providerId="AD"/>
  <p188:author id="{40B61D55-B8C3-678D-83CC-14C3E95C6FE8}" name="GARCIA  Silvia (EDCTP3)" initials="SG" userId="S::Silvia.GARCIA@global-health-edctp3.europa.eu::79846140-f0d0-4a84-b506-c84e1904d86a" providerId="AD"/>
  <p188:author id="{50E08C7D-89E1-BE17-3F43-87E4C6F3B9E7}" name="RAMOS Sandra (EDCTP3)" initials="R(" userId="S::sandra.ramos@global-health-edctp3.europa.eu::8d3316bd-0a4b-4b2d-848b-5646474b879d" providerId="AD"/>
  <p188:author id="{43519CA2-0C8A-528C-4431-62BC506605D7}" name="MENSING-FLORES Neodia (EDCTP3)" initials="M(" userId="S::neodia.mensing-flores@global-health-edctp3.europa.eu::2de405c0-5e44-44c9-be77-15557cf7a36a" providerId="AD"/>
  <p188:author id="{4189DCAC-4DCE-E1C8-68A6-EFEE4ADFCA7F}" name="SCHELL Laurent (EDCTP3)" initials="LS" userId="S::Laurent.SCHELL@global-health-edctp3.europa.eu::9a835e22-1c44-4e79-971d-0aa53b1d4fe8" providerId="AD"/>
  <p188:author id="{E6A806AE-B4D6-DB24-ED30-DB1BB3A2E2E6}" name="CONVERSANO Aleksandra (EDCTP3)" initials="AC" userId="S::Aleksandra.CONVERSANO@global-health-edctp3.europa.eu::239028f0-6b21-4d55-a076-8795c05b9a32" providerId="AD"/>
  <p188:author id="{876F2DB6-2607-B2F7-E03A-EED4688B4604}" name="HABARUGIRA Jean-Marie Vianney  (EDCTP3)" initials="JH" userId="S::Jean-Marie-Vianney.HABARUGIRA@global-health-edctp3.europa.eu::1b7521c4-815d-4297-b580-4676936cf19e" providerId="AD"/>
  <p188:author id="{A5A0FCB7-E37D-44B6-BE94-D27A6894D38C}" name="MARQUES Andre (EDCTP3)" initials="AM" userId="S::Andre.MARQUES@global-health-edctp3.europa.eu::871f42e0-5d14-421b-84f6-f9eee9f2c3ff" providerId="AD"/>
  <p188:author id="{99054CC6-06C5-4D97-FF78-77400EB0AEF3}" name="GARAZ Stela (EDCTP3)" initials="SG" userId="S::Stela.GARAZ@global-health-edctp3.europa.eu::725f0041-8560-4fe6-8035-1311c5d4e28a" providerId="AD"/>
  <p188:author id="{C7C357C9-482B-5865-5104-631195866BE5}" name="GALLEGO GIMENEZ Fernando (EDCTP3)" initials="FG" userId="S::Fernando.GALLEGO-GIMENEZ@global-health-edctp3.europa.eu::2c56ba2f-8e53-424b-b936-ee24ffcd67c1" providerId="AD"/>
  <p188:author id="{39C6C7DC-E24E-5BCE-01F5-1C4729359C1C}" name="RAMOS Sandra (EDCTP3)" initials="SR" userId="S::Sandra.RAMOS@global-health-edctp3.europa.eu::8d3316bd-0a4b-4b2d-848b-5646474b879d" providerId="AD"/>
  <p188:author id="{C83D11E0-5495-3A83-A578-C6E4212D395F}" name="DECLERFAYT Vincent (EDCTP3)" initials="D(" userId="S::vincent.declerfayt@global-health-edctp3.europa.eu::d63a1d48-8519-4af3-b8d2-7e3895c789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C26"/>
    <a:srgbClr val="36748B"/>
    <a:srgbClr val="951E28"/>
    <a:srgbClr val="A0C5D9"/>
    <a:srgbClr val="36748C"/>
    <a:srgbClr val="84494E"/>
    <a:srgbClr val="EFE7E8"/>
    <a:srgbClr val="347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ED801-28A9-480B-BBBA-CCE3F453DF0D}" v="2" dt="2025-09-29T14:02:47.429"/>
  </p1510:revLst>
</p1510:revInfo>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LERFAYT Vincent (EDCTP3)" userId="d63a1d48-8519-4af3-b8d2-7e3895c789da" providerId="ADAL" clId="{92A0AA1F-6EC2-453D-B6C9-8105D4202E3E}"/>
    <pc:docChg chg="undo custSel addSld delSld modSld sldOrd">
      <pc:chgData name="DECLERFAYT Vincent (EDCTP3)" userId="d63a1d48-8519-4af3-b8d2-7e3895c789da" providerId="ADAL" clId="{92A0AA1F-6EC2-453D-B6C9-8105D4202E3E}" dt="2025-06-14T15:12:06.285" v="578" actId="6549"/>
      <pc:docMkLst>
        <pc:docMk/>
      </pc:docMkLst>
      <pc:sldChg chg="add">
        <pc:chgData name="DECLERFAYT Vincent (EDCTP3)" userId="d63a1d48-8519-4af3-b8d2-7e3895c789da" providerId="ADAL" clId="{92A0AA1F-6EC2-453D-B6C9-8105D4202E3E}" dt="2025-06-14T14:30:57.346" v="232"/>
        <pc:sldMkLst>
          <pc:docMk/>
          <pc:sldMk cId="4241069366" sldId="292"/>
        </pc:sldMkLst>
      </pc:sldChg>
      <pc:sldChg chg="delSp mod">
        <pc:chgData name="DECLERFAYT Vincent (EDCTP3)" userId="d63a1d48-8519-4af3-b8d2-7e3895c789da" providerId="ADAL" clId="{92A0AA1F-6EC2-453D-B6C9-8105D4202E3E}" dt="2025-06-14T08:38:12.909" v="75" actId="478"/>
        <pc:sldMkLst>
          <pc:docMk/>
          <pc:sldMk cId="0" sldId="302"/>
        </pc:sldMkLst>
      </pc:sldChg>
      <pc:sldChg chg="add">
        <pc:chgData name="DECLERFAYT Vincent (EDCTP3)" userId="d63a1d48-8519-4af3-b8d2-7e3895c789da" providerId="ADAL" clId="{92A0AA1F-6EC2-453D-B6C9-8105D4202E3E}" dt="2025-06-14T14:30:57.346" v="232"/>
        <pc:sldMkLst>
          <pc:docMk/>
          <pc:sldMk cId="1862902186" sldId="304"/>
        </pc:sldMkLst>
      </pc:sldChg>
      <pc:sldChg chg="addSp delSp modSp mod">
        <pc:chgData name="DECLERFAYT Vincent (EDCTP3)" userId="d63a1d48-8519-4af3-b8d2-7e3895c789da" providerId="ADAL" clId="{92A0AA1F-6EC2-453D-B6C9-8105D4202E3E}" dt="2025-06-14T15:11:57.368" v="577" actId="1076"/>
        <pc:sldMkLst>
          <pc:docMk/>
          <pc:sldMk cId="2871334989" sldId="307"/>
        </pc:sldMkLst>
      </pc:sldChg>
      <pc:sldChg chg="delSp mod">
        <pc:chgData name="DECLERFAYT Vincent (EDCTP3)" userId="d63a1d48-8519-4af3-b8d2-7e3895c789da" providerId="ADAL" clId="{92A0AA1F-6EC2-453D-B6C9-8105D4202E3E}" dt="2025-06-14T08:38:37.074" v="82" actId="478"/>
        <pc:sldMkLst>
          <pc:docMk/>
          <pc:sldMk cId="1995580415" sldId="312"/>
        </pc:sldMkLst>
      </pc:sldChg>
      <pc:sldChg chg="add del">
        <pc:chgData name="DECLERFAYT Vincent (EDCTP3)" userId="d63a1d48-8519-4af3-b8d2-7e3895c789da" providerId="ADAL" clId="{92A0AA1F-6EC2-453D-B6C9-8105D4202E3E}" dt="2025-06-14T14:34:51.807" v="243" actId="47"/>
        <pc:sldMkLst>
          <pc:docMk/>
          <pc:sldMk cId="0" sldId="314"/>
        </pc:sldMkLst>
      </pc:sldChg>
      <pc:sldChg chg="modSp mod">
        <pc:chgData name="DECLERFAYT Vincent (EDCTP3)" userId="d63a1d48-8519-4af3-b8d2-7e3895c789da" providerId="ADAL" clId="{92A0AA1F-6EC2-453D-B6C9-8105D4202E3E}" dt="2025-06-14T14:28:22.598" v="203" actId="14100"/>
        <pc:sldMkLst>
          <pc:docMk/>
          <pc:sldMk cId="3803033140" sldId="322"/>
        </pc:sldMkLst>
      </pc:sldChg>
      <pc:sldChg chg="delSp del mod">
        <pc:chgData name="DECLERFAYT Vincent (EDCTP3)" userId="d63a1d48-8519-4af3-b8d2-7e3895c789da" providerId="ADAL" clId="{92A0AA1F-6EC2-453D-B6C9-8105D4202E3E}" dt="2025-06-14T14:36:31.064" v="244" actId="47"/>
        <pc:sldMkLst>
          <pc:docMk/>
          <pc:sldMk cId="82544910" sldId="332"/>
        </pc:sldMkLst>
      </pc:sldChg>
      <pc:sldChg chg="delSp mod">
        <pc:chgData name="DECLERFAYT Vincent (EDCTP3)" userId="d63a1d48-8519-4af3-b8d2-7e3895c789da" providerId="ADAL" clId="{92A0AA1F-6EC2-453D-B6C9-8105D4202E3E}" dt="2025-06-14T08:38:17.817" v="77" actId="478"/>
        <pc:sldMkLst>
          <pc:docMk/>
          <pc:sldMk cId="3437004334" sldId="340"/>
        </pc:sldMkLst>
      </pc:sldChg>
      <pc:sldChg chg="addSp delSp mod">
        <pc:chgData name="DECLERFAYT Vincent (EDCTP3)" userId="d63a1d48-8519-4af3-b8d2-7e3895c789da" providerId="ADAL" clId="{92A0AA1F-6EC2-453D-B6C9-8105D4202E3E}" dt="2025-06-14T08:38:33.901" v="81" actId="478"/>
        <pc:sldMkLst>
          <pc:docMk/>
          <pc:sldMk cId="844342690" sldId="2147479215"/>
        </pc:sldMkLst>
      </pc:sldChg>
      <pc:sldChg chg="modSp mod">
        <pc:chgData name="DECLERFAYT Vincent (EDCTP3)" userId="d63a1d48-8519-4af3-b8d2-7e3895c789da" providerId="ADAL" clId="{92A0AA1F-6EC2-453D-B6C9-8105D4202E3E}" dt="2025-06-14T14:32:39.560" v="240" actId="20577"/>
        <pc:sldMkLst>
          <pc:docMk/>
          <pc:sldMk cId="1667582340" sldId="2147479225"/>
        </pc:sldMkLst>
      </pc:sldChg>
      <pc:sldChg chg="delSp mod">
        <pc:chgData name="DECLERFAYT Vincent (EDCTP3)" userId="d63a1d48-8519-4af3-b8d2-7e3895c789da" providerId="ADAL" clId="{92A0AA1F-6EC2-453D-B6C9-8105D4202E3E}" dt="2025-06-14T08:38:24.820" v="78" actId="478"/>
        <pc:sldMkLst>
          <pc:docMk/>
          <pc:sldMk cId="1081383493" sldId="2147479242"/>
        </pc:sldMkLst>
      </pc:sldChg>
      <pc:sldChg chg="add">
        <pc:chgData name="DECLERFAYT Vincent (EDCTP3)" userId="d63a1d48-8519-4af3-b8d2-7e3895c789da" providerId="ADAL" clId="{92A0AA1F-6EC2-453D-B6C9-8105D4202E3E}" dt="2025-06-14T14:30:57.346" v="232"/>
        <pc:sldMkLst>
          <pc:docMk/>
          <pc:sldMk cId="1069767567" sldId="2147479243"/>
        </pc:sldMkLst>
      </pc:sldChg>
      <pc:sldChg chg="modSp add mod">
        <pc:chgData name="DECLERFAYT Vincent (EDCTP3)" userId="d63a1d48-8519-4af3-b8d2-7e3895c789da" providerId="ADAL" clId="{92A0AA1F-6EC2-453D-B6C9-8105D4202E3E}" dt="2025-06-14T14:39:07.770" v="275" actId="20577"/>
        <pc:sldMkLst>
          <pc:docMk/>
          <pc:sldMk cId="1785544452" sldId="2147479244"/>
        </pc:sldMkLst>
      </pc:sldChg>
      <pc:sldChg chg="delSp mod">
        <pc:chgData name="DECLERFAYT Vincent (EDCTP3)" userId="d63a1d48-8519-4af3-b8d2-7e3895c789da" providerId="ADAL" clId="{92A0AA1F-6EC2-453D-B6C9-8105D4202E3E}" dt="2025-06-14T08:38:40.383" v="83" actId="478"/>
        <pc:sldMkLst>
          <pc:docMk/>
          <pc:sldMk cId="519515420" sldId="2147479256"/>
        </pc:sldMkLst>
      </pc:sldChg>
      <pc:sldChg chg="modSp mod ord">
        <pc:chgData name="DECLERFAYT Vincent (EDCTP3)" userId="d63a1d48-8519-4af3-b8d2-7e3895c789da" providerId="ADAL" clId="{92A0AA1F-6EC2-453D-B6C9-8105D4202E3E}" dt="2025-06-14T14:32:44.873" v="241" actId="20577"/>
        <pc:sldMkLst>
          <pc:docMk/>
          <pc:sldMk cId="2338119094" sldId="2147479269"/>
        </pc:sldMkLst>
      </pc:sldChg>
      <pc:sldChg chg="delSp modSp del mod">
        <pc:chgData name="DECLERFAYT Vincent (EDCTP3)" userId="d63a1d48-8519-4af3-b8d2-7e3895c789da" providerId="ADAL" clId="{92A0AA1F-6EC2-453D-B6C9-8105D4202E3E}" dt="2025-06-14T14:29:45.416" v="230" actId="2696"/>
        <pc:sldMkLst>
          <pc:docMk/>
          <pc:sldMk cId="84733983" sldId="2147479272"/>
        </pc:sldMkLst>
      </pc:sldChg>
      <pc:sldChg chg="add">
        <pc:chgData name="DECLERFAYT Vincent (EDCTP3)" userId="d63a1d48-8519-4af3-b8d2-7e3895c789da" providerId="ADAL" clId="{92A0AA1F-6EC2-453D-B6C9-8105D4202E3E}" dt="2025-06-14T14:29:50.684" v="231"/>
        <pc:sldMkLst>
          <pc:docMk/>
          <pc:sldMk cId="1095532090" sldId="2147479272"/>
        </pc:sldMkLst>
      </pc:sldChg>
      <pc:sldChg chg="delSp modSp add mod">
        <pc:chgData name="DECLERFAYT Vincent (EDCTP3)" userId="d63a1d48-8519-4af3-b8d2-7e3895c789da" providerId="ADAL" clId="{92A0AA1F-6EC2-453D-B6C9-8105D4202E3E}" dt="2025-06-14T08:30:38.703" v="28" actId="478"/>
        <pc:sldMkLst>
          <pc:docMk/>
          <pc:sldMk cId="2352211613" sldId="2147479273"/>
        </pc:sldMkLst>
      </pc:sldChg>
      <pc:sldChg chg="delSp modSp add mod">
        <pc:chgData name="DECLERFAYT Vincent (EDCTP3)" userId="d63a1d48-8519-4af3-b8d2-7e3895c789da" providerId="ADAL" clId="{92A0AA1F-6EC2-453D-B6C9-8105D4202E3E}" dt="2025-06-14T08:32:47.149" v="74" actId="255"/>
        <pc:sldMkLst>
          <pc:docMk/>
          <pc:sldMk cId="571197018" sldId="2147479274"/>
        </pc:sldMkLst>
      </pc:sldChg>
      <pc:sldChg chg="modSp add mod">
        <pc:chgData name="DECLERFAYT Vincent (EDCTP3)" userId="d63a1d48-8519-4af3-b8d2-7e3895c789da" providerId="ADAL" clId="{92A0AA1F-6EC2-453D-B6C9-8105D4202E3E}" dt="2025-06-14T14:38:33.503" v="249" actId="1076"/>
        <pc:sldMkLst>
          <pc:docMk/>
          <pc:sldMk cId="4010633215" sldId="2147479275"/>
        </pc:sldMkLst>
      </pc:sldChg>
      <pc:sldChg chg="modSp add mod">
        <pc:chgData name="DECLERFAYT Vincent (EDCTP3)" userId="d63a1d48-8519-4af3-b8d2-7e3895c789da" providerId="ADAL" clId="{92A0AA1F-6EC2-453D-B6C9-8105D4202E3E}" dt="2025-06-14T14:38:05.024" v="246" actId="27636"/>
        <pc:sldMkLst>
          <pc:docMk/>
          <pc:sldMk cId="3794117303" sldId="2147479276"/>
        </pc:sldMkLst>
      </pc:sldChg>
      <pc:sldChg chg="addSp delSp modSp add mod">
        <pc:chgData name="DECLERFAYT Vincent (EDCTP3)" userId="d63a1d48-8519-4af3-b8d2-7e3895c789da" providerId="ADAL" clId="{92A0AA1F-6EC2-453D-B6C9-8105D4202E3E}" dt="2025-06-14T15:12:06.285" v="578" actId="6549"/>
        <pc:sldMkLst>
          <pc:docMk/>
          <pc:sldMk cId="1205236371" sldId="2147479277"/>
        </pc:sldMkLst>
      </pc:sldChg>
    </pc:docChg>
  </pc:docChgLst>
  <pc:docChgLst>
    <pc:chgData name="MENSING-FLORES Neodia (EDCTP3)" userId="S::neodia.mensing-flores@global-health-edctp3.europa.eu::2de405c0-5e44-44c9-be77-15557cf7a36a" providerId="AD" clId="Web-{26216CEE-65E1-F42B-1659-86B77F013BCE}"/>
    <pc:docChg chg="addSld delSld modSld">
      <pc:chgData name="MENSING-FLORES Neodia (EDCTP3)" userId="S::neodia.mensing-flores@global-health-edctp3.europa.eu::2de405c0-5e44-44c9-be77-15557cf7a36a" providerId="AD" clId="Web-{26216CEE-65E1-F42B-1659-86B77F013BCE}" dt="2025-05-27T02:02:03.412" v="26"/>
      <pc:docMkLst>
        <pc:docMk/>
      </pc:docMkLst>
      <pc:sldChg chg="addSp delSp modSp">
        <pc:chgData name="MENSING-FLORES Neodia (EDCTP3)" userId="S::neodia.mensing-flores@global-health-edctp3.europa.eu::2de405c0-5e44-44c9-be77-15557cf7a36a" providerId="AD" clId="Web-{26216CEE-65E1-F42B-1659-86B77F013BCE}" dt="2025-05-27T02:02:03.412" v="26"/>
        <pc:sldMkLst>
          <pc:docMk/>
          <pc:sldMk cId="3732446744" sldId="2147479251"/>
        </pc:sldMkLst>
      </pc:sldChg>
      <pc:sldChg chg="new del">
        <pc:chgData name="MENSING-FLORES Neodia (EDCTP3)" userId="S::neodia.mensing-flores@global-health-edctp3.europa.eu::2de405c0-5e44-44c9-be77-15557cf7a36a" providerId="AD" clId="Web-{26216CEE-65E1-F42B-1659-86B77F013BCE}" dt="2025-05-27T01:58:52.601" v="1"/>
        <pc:sldMkLst>
          <pc:docMk/>
          <pc:sldMk cId="376402967" sldId="2147479257"/>
        </pc:sldMkLst>
      </pc:sldChg>
      <pc:sldChg chg="add replId">
        <pc:chgData name="MENSING-FLORES Neodia (EDCTP3)" userId="S::neodia.mensing-flores@global-health-edctp3.europa.eu::2de405c0-5e44-44c9-be77-15557cf7a36a" providerId="AD" clId="Web-{26216CEE-65E1-F42B-1659-86B77F013BCE}" dt="2025-05-27T01:58:57.367" v="2"/>
        <pc:sldMkLst>
          <pc:docMk/>
          <pc:sldMk cId="1738817951" sldId="2147479257"/>
        </pc:sldMkLst>
      </pc:sldChg>
    </pc:docChg>
  </pc:docChgLst>
  <pc:docChgLst>
    <pc:chgData name="GARCIA  Silvia (EDCTP3)" userId="79846140-f0d0-4a84-b506-c84e1904d86a" providerId="ADAL" clId="{7452004D-5DA9-4EAD-BBE5-EBB914AA62F5}"/>
    <pc:docChg chg="undo custSel addSld modSld">
      <pc:chgData name="GARCIA  Silvia (EDCTP3)" userId="79846140-f0d0-4a84-b506-c84e1904d86a" providerId="ADAL" clId="{7452004D-5DA9-4EAD-BBE5-EBB914AA62F5}" dt="2025-04-30T16:06:32.169" v="365" actId="108"/>
      <pc:docMkLst>
        <pc:docMk/>
      </pc:docMkLst>
      <pc:sldChg chg="modSp mod">
        <pc:chgData name="GARCIA  Silvia (EDCTP3)" userId="79846140-f0d0-4a84-b506-c84e1904d86a" providerId="ADAL" clId="{7452004D-5DA9-4EAD-BBE5-EBB914AA62F5}" dt="2025-04-30T16:06:32.169" v="365" actId="108"/>
        <pc:sldMkLst>
          <pc:docMk/>
          <pc:sldMk cId="2871334989" sldId="307"/>
        </pc:sldMkLst>
      </pc:sldChg>
      <pc:sldChg chg="addSp delSp modSp mod">
        <pc:chgData name="GARCIA  Silvia (EDCTP3)" userId="79846140-f0d0-4a84-b506-c84e1904d86a" providerId="ADAL" clId="{7452004D-5DA9-4EAD-BBE5-EBB914AA62F5}" dt="2025-04-30T15:54:25.844" v="68" actId="14100"/>
        <pc:sldMkLst>
          <pc:docMk/>
          <pc:sldMk cId="1995580415" sldId="312"/>
        </pc:sldMkLst>
      </pc:sldChg>
      <pc:sldChg chg="modSp mod">
        <pc:chgData name="GARCIA  Silvia (EDCTP3)" userId="79846140-f0d0-4a84-b506-c84e1904d86a" providerId="ADAL" clId="{7452004D-5DA9-4EAD-BBE5-EBB914AA62F5}" dt="2025-04-30T15:52:18.476" v="52" actId="108"/>
        <pc:sldMkLst>
          <pc:docMk/>
          <pc:sldMk cId="844342690" sldId="2147479215"/>
        </pc:sldMkLst>
      </pc:sldChg>
      <pc:sldChg chg="add">
        <pc:chgData name="GARCIA  Silvia (EDCTP3)" userId="79846140-f0d0-4a84-b506-c84e1904d86a" providerId="ADAL" clId="{7452004D-5DA9-4EAD-BBE5-EBB914AA62F5}" dt="2025-04-30T15:48:40.310" v="0" actId="2890"/>
        <pc:sldMkLst>
          <pc:docMk/>
          <pc:sldMk cId="519515420" sldId="2147479256"/>
        </pc:sldMkLst>
      </pc:sldChg>
    </pc:docChg>
  </pc:docChgLst>
  <pc:docChgLst>
    <pc:chgData name="GARCIA  Silvia (EDCTP3)" userId="79846140-f0d0-4a84-b506-c84e1904d86a" providerId="ADAL" clId="{53957243-2BE8-4B19-849E-BBCDBF45A5DC}"/>
    <pc:docChg chg="modSld">
      <pc:chgData name="GARCIA  Silvia (EDCTP3)" userId="79846140-f0d0-4a84-b506-c84e1904d86a" providerId="ADAL" clId="{53957243-2BE8-4B19-849E-BBCDBF45A5DC}" dt="2025-07-02T10:18:04.566" v="6" actId="20577"/>
      <pc:docMkLst>
        <pc:docMk/>
      </pc:docMkLst>
      <pc:sldChg chg="modSp mod">
        <pc:chgData name="GARCIA  Silvia (EDCTP3)" userId="79846140-f0d0-4a84-b506-c84e1904d86a" providerId="ADAL" clId="{53957243-2BE8-4B19-849E-BBCDBF45A5DC}" dt="2025-07-02T10:18:04.566" v="6" actId="20577"/>
        <pc:sldMkLst>
          <pc:docMk/>
          <pc:sldMk cId="3803033140" sldId="322"/>
        </pc:sldMkLst>
        <pc:spChg chg="mod">
          <ac:chgData name="GARCIA  Silvia (EDCTP3)" userId="79846140-f0d0-4a84-b506-c84e1904d86a" providerId="ADAL" clId="{53957243-2BE8-4B19-849E-BBCDBF45A5DC}" dt="2025-07-02T10:18:04.566" v="6" actId="20577"/>
          <ac:spMkLst>
            <pc:docMk/>
            <pc:sldMk cId="3803033140" sldId="322"/>
            <ac:spMk id="4" creationId="{D6C3C475-351B-FDB6-4076-2E2AC7ECC846}"/>
          </ac:spMkLst>
        </pc:spChg>
      </pc:sldChg>
    </pc:docChg>
  </pc:docChgLst>
  <pc:docChgLst>
    <pc:chgData name="GARCIA  Silvia (EDCTP3)" userId="79846140-f0d0-4a84-b506-c84e1904d86a" providerId="ADAL" clId="{5BC8E1D1-E264-475A-9D6F-6826205A6718}"/>
    <pc:docChg chg="undo custSel delSld modSld">
      <pc:chgData name="GARCIA  Silvia (EDCTP3)" userId="79846140-f0d0-4a84-b506-c84e1904d86a" providerId="ADAL" clId="{5BC8E1D1-E264-475A-9D6F-6826205A6718}" dt="2025-05-28T09:47:21.707" v="1189" actId="1076"/>
      <pc:docMkLst>
        <pc:docMk/>
      </pc:docMkLst>
      <pc:sldChg chg="modSp mod">
        <pc:chgData name="GARCIA  Silvia (EDCTP3)" userId="79846140-f0d0-4a84-b506-c84e1904d86a" providerId="ADAL" clId="{5BC8E1D1-E264-475A-9D6F-6826205A6718}" dt="2025-05-28T09:27:38.991" v="1104" actId="20577"/>
        <pc:sldMkLst>
          <pc:docMk/>
          <pc:sldMk cId="3803033140" sldId="322"/>
        </pc:sldMkLst>
      </pc:sldChg>
      <pc:sldChg chg="modSp del mod">
        <pc:chgData name="GARCIA  Silvia (EDCTP3)" userId="79846140-f0d0-4a84-b506-c84e1904d86a" providerId="ADAL" clId="{5BC8E1D1-E264-475A-9D6F-6826205A6718}" dt="2025-05-28T09:09:08.832" v="90" actId="47"/>
        <pc:sldMkLst>
          <pc:docMk/>
          <pc:sldMk cId="3383421470" sldId="996"/>
        </pc:sldMkLst>
      </pc:sldChg>
      <pc:sldChg chg="addSp delSp modSp mod">
        <pc:chgData name="GARCIA  Silvia (EDCTP3)" userId="79846140-f0d0-4a84-b506-c84e1904d86a" providerId="ADAL" clId="{5BC8E1D1-E264-475A-9D6F-6826205A6718}" dt="2025-05-28T09:28:25.307" v="1142" actId="20577"/>
        <pc:sldMkLst>
          <pc:docMk/>
          <pc:sldMk cId="1667582340" sldId="2147479225"/>
        </pc:sldMkLst>
      </pc:sldChg>
      <pc:sldChg chg="modNotesTx">
        <pc:chgData name="GARCIA  Silvia (EDCTP3)" userId="79846140-f0d0-4a84-b506-c84e1904d86a" providerId="ADAL" clId="{5BC8E1D1-E264-475A-9D6F-6826205A6718}" dt="2025-05-28T09:07:35.238" v="25" actId="20577"/>
        <pc:sldMkLst>
          <pc:docMk/>
          <pc:sldMk cId="1081383493" sldId="2147479242"/>
        </pc:sldMkLst>
      </pc:sldChg>
      <pc:sldChg chg="addSp modSp mod">
        <pc:chgData name="GARCIA  Silvia (EDCTP3)" userId="79846140-f0d0-4a84-b506-c84e1904d86a" providerId="ADAL" clId="{5BC8E1D1-E264-475A-9D6F-6826205A6718}" dt="2025-05-28T09:47:21.707" v="1189" actId="1076"/>
        <pc:sldMkLst>
          <pc:docMk/>
          <pc:sldMk cId="2382519100" sldId="2147479250"/>
        </pc:sldMkLst>
      </pc:sldChg>
      <pc:sldChg chg="modSp mod">
        <pc:chgData name="GARCIA  Silvia (EDCTP3)" userId="79846140-f0d0-4a84-b506-c84e1904d86a" providerId="ADAL" clId="{5BC8E1D1-E264-475A-9D6F-6826205A6718}" dt="2025-05-28T09:27:48.523" v="1106" actId="20577"/>
        <pc:sldMkLst>
          <pc:docMk/>
          <pc:sldMk cId="2338119094" sldId="2147479269"/>
        </pc:sldMkLst>
      </pc:sldChg>
      <pc:sldChg chg="del">
        <pc:chgData name="GARCIA  Silvia (EDCTP3)" userId="79846140-f0d0-4a84-b506-c84e1904d86a" providerId="ADAL" clId="{5BC8E1D1-E264-475A-9D6F-6826205A6718}" dt="2025-05-28T09:06:54.537" v="1" actId="47"/>
        <pc:sldMkLst>
          <pc:docMk/>
          <pc:sldMk cId="3544053296" sldId="2147479269"/>
        </pc:sldMkLst>
      </pc:sldChg>
      <pc:sldChg chg="modSp mod">
        <pc:chgData name="GARCIA  Silvia (EDCTP3)" userId="79846140-f0d0-4a84-b506-c84e1904d86a" providerId="ADAL" clId="{5BC8E1D1-E264-475A-9D6F-6826205A6718}" dt="2025-05-28T09:28:11.204" v="1136" actId="20577"/>
        <pc:sldMkLst>
          <pc:docMk/>
          <pc:sldMk cId="316860149" sldId="2147479270"/>
        </pc:sldMkLst>
      </pc:sldChg>
      <pc:sldChg chg="modSp mod">
        <pc:chgData name="GARCIA  Silvia (EDCTP3)" userId="79846140-f0d0-4a84-b506-c84e1904d86a" providerId="ADAL" clId="{5BC8E1D1-E264-475A-9D6F-6826205A6718}" dt="2025-05-28T09:31:20.919" v="1186" actId="108"/>
        <pc:sldMkLst>
          <pc:docMk/>
          <pc:sldMk cId="383335011" sldId="2147479271"/>
        </pc:sldMkLst>
      </pc:sldChg>
      <pc:sldMasterChg chg="delSldLayout">
        <pc:chgData name="GARCIA  Silvia (EDCTP3)" userId="79846140-f0d0-4a84-b506-c84e1904d86a" providerId="ADAL" clId="{5BC8E1D1-E264-475A-9D6F-6826205A6718}" dt="2025-05-28T09:09:08.832" v="90" actId="47"/>
        <pc:sldMasterMkLst>
          <pc:docMk/>
          <pc:sldMasterMk cId="367445378" sldId="2147483715"/>
        </pc:sldMasterMkLst>
        <pc:sldLayoutChg chg="del">
          <pc:chgData name="GARCIA  Silvia (EDCTP3)" userId="79846140-f0d0-4a84-b506-c84e1904d86a" providerId="ADAL" clId="{5BC8E1D1-E264-475A-9D6F-6826205A6718}" dt="2025-05-28T09:09:08.832" v="90" actId="47"/>
          <pc:sldLayoutMkLst>
            <pc:docMk/>
            <pc:sldMasterMk cId="367445378" sldId="2147483715"/>
            <pc:sldLayoutMk cId="2551215870" sldId="2147483818"/>
          </pc:sldLayoutMkLst>
        </pc:sldLayoutChg>
      </pc:sldMasterChg>
    </pc:docChg>
  </pc:docChgLst>
  <pc:docChgLst>
    <pc:chgData name="GARCIA  Silvia (EDCTP3)" userId="S::silvia.garcia@global-health-edctp3.europa.eu::79846140-f0d0-4a84-b506-c84e1904d86a" providerId="AD" clId="Web-{B318FA03-C9CA-37D0-34E9-BCBE36F28A8B}"/>
    <pc:docChg chg="modSld">
      <pc:chgData name="GARCIA  Silvia (EDCTP3)" userId="S::silvia.garcia@global-health-edctp3.europa.eu::79846140-f0d0-4a84-b506-c84e1904d86a" providerId="AD" clId="Web-{B318FA03-C9CA-37D0-34E9-BCBE36F28A8B}" dt="2025-05-26T12:55:32.115" v="3" actId="20577"/>
      <pc:docMkLst>
        <pc:docMk/>
      </pc:docMkLst>
      <pc:sldChg chg="modSp">
        <pc:chgData name="GARCIA  Silvia (EDCTP3)" userId="S::silvia.garcia@global-health-edctp3.europa.eu::79846140-f0d0-4a84-b506-c84e1904d86a" providerId="AD" clId="Web-{B318FA03-C9CA-37D0-34E9-BCBE36F28A8B}" dt="2025-05-26T12:55:32.115" v="3" actId="20577"/>
        <pc:sldMkLst>
          <pc:docMk/>
          <pc:sldMk cId="2871334989" sldId="307"/>
        </pc:sldMkLst>
      </pc:sldChg>
    </pc:docChg>
  </pc:docChgLst>
  <pc:docChgLst>
    <pc:chgData name="GARCIA  Silvia (EDCTP3)" userId="S::silvia.garcia@global-health-edctp3.europa.eu::79846140-f0d0-4a84-b506-c84e1904d86a" providerId="AD" clId="Web-{8F00EC2D-423F-8582-CE62-1E6CE5A0DF59}"/>
    <pc:docChg chg="addSld modSld">
      <pc:chgData name="GARCIA  Silvia (EDCTP3)" userId="S::silvia.garcia@global-health-edctp3.europa.eu::79846140-f0d0-4a84-b506-c84e1904d86a" providerId="AD" clId="Web-{8F00EC2D-423F-8582-CE62-1E6CE5A0DF59}" dt="2025-05-28T08:52:20.736" v="25" actId="20577"/>
      <pc:docMkLst>
        <pc:docMk/>
      </pc:docMkLst>
      <pc:sldChg chg="modSp add replId">
        <pc:chgData name="GARCIA  Silvia (EDCTP3)" userId="S::silvia.garcia@global-health-edctp3.europa.eu::79846140-f0d0-4a84-b506-c84e1904d86a" providerId="AD" clId="Web-{8F00EC2D-423F-8582-CE62-1E6CE5A0DF59}" dt="2025-05-28T08:52:20.736" v="25" actId="20577"/>
        <pc:sldMkLst>
          <pc:docMk/>
          <pc:sldMk cId="2886810260" sldId="2147479265"/>
        </pc:sldMkLst>
      </pc:sldChg>
    </pc:docChg>
  </pc:docChgLst>
  <pc:docChgLst>
    <pc:chgData name="MENSING-FLORES Neodia (EDCTP3)" userId="2de405c0-5e44-44c9-be77-15557cf7a36a" providerId="ADAL" clId="{E9FBCB85-5376-450B-9DFD-CA7801B597D3}"/>
    <pc:docChg chg="undo custSel addSld delSld modSld">
      <pc:chgData name="MENSING-FLORES Neodia (EDCTP3)" userId="2de405c0-5e44-44c9-be77-15557cf7a36a" providerId="ADAL" clId="{E9FBCB85-5376-450B-9DFD-CA7801B597D3}" dt="2025-06-12T15:51:39.802" v="1279" actId="47"/>
      <pc:docMkLst>
        <pc:docMk/>
      </pc:docMkLst>
      <pc:sldChg chg="modSp mod">
        <pc:chgData name="MENSING-FLORES Neodia (EDCTP3)" userId="2de405c0-5e44-44c9-be77-15557cf7a36a" providerId="ADAL" clId="{E9FBCB85-5376-450B-9DFD-CA7801B597D3}" dt="2025-06-12T15:01:43.235" v="885" actId="6549"/>
        <pc:sldMkLst>
          <pc:docMk/>
          <pc:sldMk cId="3803033140" sldId="322"/>
        </pc:sldMkLst>
      </pc:sldChg>
      <pc:sldChg chg="modSp mod">
        <pc:chgData name="MENSING-FLORES Neodia (EDCTP3)" userId="2de405c0-5e44-44c9-be77-15557cf7a36a" providerId="ADAL" clId="{E9FBCB85-5376-450B-9DFD-CA7801B597D3}" dt="2025-05-27T03:11:28.907" v="852" actId="113"/>
        <pc:sldMkLst>
          <pc:docMk/>
          <pc:sldMk cId="3353176734" sldId="326"/>
        </pc:sldMkLst>
      </pc:sldChg>
      <pc:sldChg chg="addSp modSp add mod">
        <pc:chgData name="MENSING-FLORES Neodia (EDCTP3)" userId="2de405c0-5e44-44c9-be77-15557cf7a36a" providerId="ADAL" clId="{E9FBCB85-5376-450B-9DFD-CA7801B597D3}" dt="2025-06-12T15:41:41.308" v="1229" actId="2711"/>
        <pc:sldMkLst>
          <pc:docMk/>
          <pc:sldMk cId="1971962617" sldId="374"/>
        </pc:sldMkLst>
      </pc:sldChg>
      <pc:sldChg chg="add">
        <pc:chgData name="MENSING-FLORES Neodia (EDCTP3)" userId="2de405c0-5e44-44c9-be77-15557cf7a36a" providerId="ADAL" clId="{E9FBCB85-5376-450B-9DFD-CA7801B597D3}" dt="2025-06-12T15:51:29.383" v="1278"/>
        <pc:sldMkLst>
          <pc:docMk/>
          <pc:sldMk cId="994559357" sldId="381"/>
        </pc:sldMkLst>
      </pc:sldChg>
      <pc:sldChg chg="del">
        <pc:chgData name="MENSING-FLORES Neodia (EDCTP3)" userId="2de405c0-5e44-44c9-be77-15557cf7a36a" providerId="ADAL" clId="{E9FBCB85-5376-450B-9DFD-CA7801B597D3}" dt="2025-06-12T15:51:39.802" v="1279" actId="47"/>
        <pc:sldMkLst>
          <pc:docMk/>
          <pc:sldMk cId="3457326746" sldId="2147479222"/>
        </pc:sldMkLst>
      </pc:sldChg>
      <pc:sldChg chg="modSp mod">
        <pc:chgData name="MENSING-FLORES Neodia (EDCTP3)" userId="2de405c0-5e44-44c9-be77-15557cf7a36a" providerId="ADAL" clId="{E9FBCB85-5376-450B-9DFD-CA7801B597D3}" dt="2025-06-12T15:05:00.701" v="894" actId="6549"/>
        <pc:sldMkLst>
          <pc:docMk/>
          <pc:sldMk cId="1667582340" sldId="2147479225"/>
        </pc:sldMkLst>
      </pc:sldChg>
      <pc:sldChg chg="modSp mod">
        <pc:chgData name="MENSING-FLORES Neodia (EDCTP3)" userId="2de405c0-5e44-44c9-be77-15557cf7a36a" providerId="ADAL" clId="{E9FBCB85-5376-450B-9DFD-CA7801B597D3}" dt="2025-06-12T15:12:47.005" v="1034" actId="20577"/>
        <pc:sldMkLst>
          <pc:docMk/>
          <pc:sldMk cId="2713812866" sldId="2147479245"/>
        </pc:sldMkLst>
      </pc:sldChg>
      <pc:sldChg chg="modSp mod">
        <pc:chgData name="MENSING-FLORES Neodia (EDCTP3)" userId="2de405c0-5e44-44c9-be77-15557cf7a36a" providerId="ADAL" clId="{E9FBCB85-5376-450B-9DFD-CA7801B597D3}" dt="2025-05-27T02:06:02.787" v="14" actId="14100"/>
        <pc:sldMkLst>
          <pc:docMk/>
          <pc:sldMk cId="3732446744" sldId="2147479251"/>
        </pc:sldMkLst>
      </pc:sldChg>
      <pc:sldChg chg="addSp delSp modSp mod">
        <pc:chgData name="MENSING-FLORES Neodia (EDCTP3)" userId="2de405c0-5e44-44c9-be77-15557cf7a36a" providerId="ADAL" clId="{E9FBCB85-5376-450B-9DFD-CA7801B597D3}" dt="2025-05-27T02:17:24.176" v="118" actId="1076"/>
        <pc:sldMkLst>
          <pc:docMk/>
          <pc:sldMk cId="1898307309" sldId="2147479252"/>
        </pc:sldMkLst>
      </pc:sldChg>
      <pc:sldChg chg="addSp delSp modSp mod modNotesTx">
        <pc:chgData name="MENSING-FLORES Neodia (EDCTP3)" userId="2de405c0-5e44-44c9-be77-15557cf7a36a" providerId="ADAL" clId="{E9FBCB85-5376-450B-9DFD-CA7801B597D3}" dt="2025-05-27T02:21:18.949" v="129" actId="113"/>
        <pc:sldMkLst>
          <pc:docMk/>
          <pc:sldMk cId="3379353278" sldId="2147479253"/>
        </pc:sldMkLst>
      </pc:sldChg>
      <pc:sldChg chg="addSp delSp modSp mod modNotesTx">
        <pc:chgData name="MENSING-FLORES Neodia (EDCTP3)" userId="2de405c0-5e44-44c9-be77-15557cf7a36a" providerId="ADAL" clId="{E9FBCB85-5376-450B-9DFD-CA7801B597D3}" dt="2025-05-27T02:26:01.720" v="169" actId="6549"/>
        <pc:sldMkLst>
          <pc:docMk/>
          <pc:sldMk cId="1386129574" sldId="2147479254"/>
        </pc:sldMkLst>
      </pc:sldChg>
      <pc:sldChg chg="addSp modSp mod modNotesTx">
        <pc:chgData name="MENSING-FLORES Neodia (EDCTP3)" userId="2de405c0-5e44-44c9-be77-15557cf7a36a" providerId="ADAL" clId="{E9FBCB85-5376-450B-9DFD-CA7801B597D3}" dt="2025-05-27T02:54:24.408" v="391" actId="113"/>
        <pc:sldMkLst>
          <pc:docMk/>
          <pc:sldMk cId="3925924890" sldId="2147479255"/>
        </pc:sldMkLst>
      </pc:sldChg>
      <pc:sldChg chg="modSp mod">
        <pc:chgData name="MENSING-FLORES Neodia (EDCTP3)" userId="2de405c0-5e44-44c9-be77-15557cf7a36a" providerId="ADAL" clId="{E9FBCB85-5376-450B-9DFD-CA7801B597D3}" dt="2025-05-27T02:13:40.599" v="95" actId="113"/>
        <pc:sldMkLst>
          <pc:docMk/>
          <pc:sldMk cId="1738817951" sldId="2147479257"/>
        </pc:sldMkLst>
      </pc:sldChg>
      <pc:sldChg chg="modSp add mod">
        <pc:chgData name="MENSING-FLORES Neodia (EDCTP3)" userId="2de405c0-5e44-44c9-be77-15557cf7a36a" providerId="ADAL" clId="{E9FBCB85-5376-450B-9DFD-CA7801B597D3}" dt="2025-05-27T02:10:23.828" v="61" actId="113"/>
        <pc:sldMkLst>
          <pc:docMk/>
          <pc:sldMk cId="970264834" sldId="2147479258"/>
        </pc:sldMkLst>
      </pc:sldChg>
      <pc:sldChg chg="addSp delSp modSp add mod modNotesTx">
        <pc:chgData name="MENSING-FLORES Neodia (EDCTP3)" userId="2de405c0-5e44-44c9-be77-15557cf7a36a" providerId="ADAL" clId="{E9FBCB85-5376-450B-9DFD-CA7801B597D3}" dt="2025-05-27T02:30:54.569" v="208" actId="14100"/>
        <pc:sldMkLst>
          <pc:docMk/>
          <pc:sldMk cId="1498503877" sldId="2147479259"/>
        </pc:sldMkLst>
      </pc:sldChg>
      <pc:sldChg chg="addSp delSp modSp add mod modNotesTx">
        <pc:chgData name="MENSING-FLORES Neodia (EDCTP3)" userId="2de405c0-5e44-44c9-be77-15557cf7a36a" providerId="ADAL" clId="{E9FBCB85-5376-450B-9DFD-CA7801B597D3}" dt="2025-05-27T02:40:52.389" v="303" actId="6549"/>
        <pc:sldMkLst>
          <pc:docMk/>
          <pc:sldMk cId="1494049162" sldId="2147479260"/>
        </pc:sldMkLst>
      </pc:sldChg>
      <pc:sldChg chg="addSp delSp modSp add mod">
        <pc:chgData name="MENSING-FLORES Neodia (EDCTP3)" userId="2de405c0-5e44-44c9-be77-15557cf7a36a" providerId="ADAL" clId="{E9FBCB85-5376-450B-9DFD-CA7801B597D3}" dt="2025-05-27T02:58:53.323" v="676" actId="14100"/>
        <pc:sldMkLst>
          <pc:docMk/>
          <pc:sldMk cId="3963465088" sldId="2147479261"/>
        </pc:sldMkLst>
      </pc:sldChg>
      <pc:sldChg chg="addSp delSp modSp add mod modNotesTx">
        <pc:chgData name="MENSING-FLORES Neodia (EDCTP3)" userId="2de405c0-5e44-44c9-be77-15557cf7a36a" providerId="ADAL" clId="{E9FBCB85-5376-450B-9DFD-CA7801B597D3}" dt="2025-05-27T03:06:55.229" v="807" actId="113"/>
        <pc:sldMkLst>
          <pc:docMk/>
          <pc:sldMk cId="1446696209" sldId="2147479262"/>
        </pc:sldMkLst>
      </pc:sldChg>
      <pc:sldChg chg="addSp delSp modSp add mod modNotesTx">
        <pc:chgData name="MENSING-FLORES Neodia (EDCTP3)" userId="2de405c0-5e44-44c9-be77-15557cf7a36a" providerId="ADAL" clId="{E9FBCB85-5376-450B-9DFD-CA7801B597D3}" dt="2025-05-27T03:11:09.038" v="851" actId="1076"/>
        <pc:sldMkLst>
          <pc:docMk/>
          <pc:sldMk cId="3057174394" sldId="2147479263"/>
        </pc:sldMkLst>
      </pc:sldChg>
      <pc:sldChg chg="addSp delSp modSp add mod">
        <pc:chgData name="MENSING-FLORES Neodia (EDCTP3)" userId="2de405c0-5e44-44c9-be77-15557cf7a36a" providerId="ADAL" clId="{E9FBCB85-5376-450B-9DFD-CA7801B597D3}" dt="2025-05-27T03:15:58.946" v="884" actId="1076"/>
        <pc:sldMkLst>
          <pc:docMk/>
          <pc:sldMk cId="3668050185" sldId="2147479264"/>
        </pc:sldMkLst>
      </pc:sldChg>
      <pc:sldChg chg="modSp del mod">
        <pc:chgData name="MENSING-FLORES Neodia (EDCTP3)" userId="2de405c0-5e44-44c9-be77-15557cf7a36a" providerId="ADAL" clId="{E9FBCB85-5376-450B-9DFD-CA7801B597D3}" dt="2025-06-12T15:11:33.689" v="1032" actId="47"/>
        <pc:sldMkLst>
          <pc:docMk/>
          <pc:sldMk cId="2886810260" sldId="2147479265"/>
        </pc:sldMkLst>
      </pc:sldChg>
      <pc:sldChg chg="del">
        <pc:chgData name="MENSING-FLORES Neodia (EDCTP3)" userId="2de405c0-5e44-44c9-be77-15557cf7a36a" providerId="ADAL" clId="{E9FBCB85-5376-450B-9DFD-CA7801B597D3}" dt="2025-06-12T15:06:49.082" v="895" actId="2696"/>
        <pc:sldMkLst>
          <pc:docMk/>
          <pc:sldMk cId="1090097460" sldId="2147479266"/>
        </pc:sldMkLst>
      </pc:sldChg>
      <pc:sldChg chg="del">
        <pc:chgData name="MENSING-FLORES Neodia (EDCTP3)" userId="2de405c0-5e44-44c9-be77-15557cf7a36a" providerId="ADAL" clId="{E9FBCB85-5376-450B-9DFD-CA7801B597D3}" dt="2025-06-12T15:06:51.982" v="896" actId="2696"/>
        <pc:sldMkLst>
          <pc:docMk/>
          <pc:sldMk cId="1576128018" sldId="2147479268"/>
        </pc:sldMkLst>
      </pc:sldChg>
      <pc:sldChg chg="modSp add mod modNotesTx">
        <pc:chgData name="MENSING-FLORES Neodia (EDCTP3)" userId="2de405c0-5e44-44c9-be77-15557cf7a36a" providerId="ADAL" clId="{E9FBCB85-5376-450B-9DFD-CA7801B597D3}" dt="2025-06-12T15:46:59.673" v="1277" actId="20577"/>
        <pc:sldMkLst>
          <pc:docMk/>
          <pc:sldMk cId="84733983" sldId="2147479272"/>
        </pc:sldMkLst>
      </pc:sldChg>
    </pc:docChg>
  </pc:docChgLst>
  <pc:docChgLst>
    <pc:chgData name="GARCIA  Silvia (EDCTP3)" userId="S::silvia.garcia@global-health-edctp3.europa.eu::79846140-f0d0-4a84-b506-c84e1904d86a" providerId="AD" clId="Web-{CBA9A33B-F6D2-B593-2783-FAD375AE0889}"/>
    <pc:docChg chg="addSld delSld modSld">
      <pc:chgData name="GARCIA  Silvia (EDCTP3)" userId="S::silvia.garcia@global-health-edctp3.europa.eu::79846140-f0d0-4a84-b506-c84e1904d86a" providerId="AD" clId="Web-{CBA9A33B-F6D2-B593-2783-FAD375AE0889}" dt="2025-05-28T08:58:29.586" v="91" actId="20577"/>
      <pc:docMkLst>
        <pc:docMk/>
      </pc:docMkLst>
      <pc:sldChg chg="modSp">
        <pc:chgData name="GARCIA  Silvia (EDCTP3)" userId="S::silvia.garcia@global-health-edctp3.europa.eu::79846140-f0d0-4a84-b506-c84e1904d86a" providerId="AD" clId="Web-{CBA9A33B-F6D2-B593-2783-FAD375AE0889}" dt="2025-05-28T08:57:50.007" v="63" actId="20577"/>
        <pc:sldMkLst>
          <pc:docMk/>
          <pc:sldMk cId="0" sldId="302"/>
        </pc:sldMkLst>
      </pc:sldChg>
      <pc:sldChg chg="modSp">
        <pc:chgData name="GARCIA  Silvia (EDCTP3)" userId="S::silvia.garcia@global-health-edctp3.europa.eu::79846140-f0d0-4a84-b506-c84e1904d86a" providerId="AD" clId="Web-{CBA9A33B-F6D2-B593-2783-FAD375AE0889}" dt="2025-05-28T08:53:35.873" v="18" actId="20577"/>
        <pc:sldMkLst>
          <pc:docMk/>
          <pc:sldMk cId="2886810260" sldId="2147479265"/>
        </pc:sldMkLst>
      </pc:sldChg>
      <pc:sldChg chg="modSp add">
        <pc:chgData name="GARCIA  Silvia (EDCTP3)" userId="S::silvia.garcia@global-health-edctp3.europa.eu::79846140-f0d0-4a84-b506-c84e1904d86a" providerId="AD" clId="Web-{CBA9A33B-F6D2-B593-2783-FAD375AE0889}" dt="2025-05-28T08:55:07.704" v="59" actId="20577"/>
        <pc:sldMkLst>
          <pc:docMk/>
          <pc:sldMk cId="1090097460" sldId="2147479266"/>
        </pc:sldMkLst>
      </pc:sldChg>
      <pc:sldChg chg="add del replId">
        <pc:chgData name="GARCIA  Silvia (EDCTP3)" userId="S::silvia.garcia@global-health-edctp3.europa.eu::79846140-f0d0-4a84-b506-c84e1904d86a" providerId="AD" clId="Web-{CBA9A33B-F6D2-B593-2783-FAD375AE0889}" dt="2025-05-28T08:55:16.595" v="61"/>
        <pc:sldMkLst>
          <pc:docMk/>
          <pc:sldMk cId="2467372184" sldId="2147479267"/>
        </pc:sldMkLst>
      </pc:sldChg>
      <pc:sldChg chg="add replId">
        <pc:chgData name="GARCIA  Silvia (EDCTP3)" userId="S::silvia.garcia@global-health-edctp3.europa.eu::79846140-f0d0-4a84-b506-c84e1904d86a" providerId="AD" clId="Web-{CBA9A33B-F6D2-B593-2783-FAD375AE0889}" dt="2025-05-28T08:55:14.111" v="60"/>
        <pc:sldMkLst>
          <pc:docMk/>
          <pc:sldMk cId="1576128018" sldId="2147479268"/>
        </pc:sldMkLst>
      </pc:sldChg>
      <pc:sldChg chg="new del">
        <pc:chgData name="GARCIA  Silvia (EDCTP3)" userId="S::silvia.garcia@global-health-edctp3.europa.eu::79846140-f0d0-4a84-b506-c84e1904d86a" providerId="AD" clId="Web-{CBA9A33B-F6D2-B593-2783-FAD375AE0889}" dt="2025-05-28T08:58:04.320" v="65"/>
        <pc:sldMkLst>
          <pc:docMk/>
          <pc:sldMk cId="2601737933" sldId="2147479269"/>
        </pc:sldMkLst>
      </pc:sldChg>
      <pc:sldChg chg="modSp add replId">
        <pc:chgData name="GARCIA  Silvia (EDCTP3)" userId="S::silvia.garcia@global-health-edctp3.europa.eu::79846140-f0d0-4a84-b506-c84e1904d86a" providerId="AD" clId="Web-{CBA9A33B-F6D2-B593-2783-FAD375AE0889}" dt="2025-05-28T08:58:29.586" v="91" actId="20577"/>
        <pc:sldMkLst>
          <pc:docMk/>
          <pc:sldMk cId="3544053296" sldId="2147479269"/>
        </pc:sldMkLst>
      </pc:sldChg>
    </pc:docChg>
  </pc:docChgLst>
  <pc:docChgLst>
    <pc:chgData name="MENSING-FLORES Neodia (EDCTP3)" userId="2de405c0-5e44-44c9-be77-15557cf7a36a" providerId="ADAL" clId="{DB323056-FC27-4969-9F43-4186F2BAB6A9}"/>
    <pc:docChg chg="custSel modSld">
      <pc:chgData name="MENSING-FLORES Neodia (EDCTP3)" userId="2de405c0-5e44-44c9-be77-15557cf7a36a" providerId="ADAL" clId="{DB323056-FC27-4969-9F43-4186F2BAB6A9}" dt="2025-05-04T11:48:21.024" v="124" actId="20577"/>
      <pc:docMkLst>
        <pc:docMk/>
      </pc:docMkLst>
      <pc:sldChg chg="modSp mod">
        <pc:chgData name="MENSING-FLORES Neodia (EDCTP3)" userId="2de405c0-5e44-44c9-be77-15557cf7a36a" providerId="ADAL" clId="{DB323056-FC27-4969-9F43-4186F2BAB6A9}" dt="2025-05-04T11:40:00.287" v="73"/>
        <pc:sldMkLst>
          <pc:docMk/>
          <pc:sldMk cId="0" sldId="302"/>
        </pc:sldMkLst>
      </pc:sldChg>
      <pc:sldChg chg="modSp mod modCm">
        <pc:chgData name="MENSING-FLORES Neodia (EDCTP3)" userId="2de405c0-5e44-44c9-be77-15557cf7a36a" providerId="ADAL" clId="{DB323056-FC27-4969-9F43-4186F2BAB6A9}" dt="2025-05-04T11:48:21.024" v="124" actId="20577"/>
        <pc:sldMkLst>
          <pc:docMk/>
          <pc:sldMk cId="2871334989" sldId="307"/>
        </pc:sldMkLst>
        <pc:extLst>
          <p:ext xmlns:p="http://schemas.openxmlformats.org/presentationml/2006/main" uri="{D6D511B9-2390-475A-947B-AFAB55BFBCF1}">
            <pc226:cmChg xmlns:pc226="http://schemas.microsoft.com/office/powerpoint/2022/06/main/command" chg="mod">
              <pc226:chgData name="MENSING-FLORES Neodia (EDCTP3)" userId="2de405c0-5e44-44c9-be77-15557cf7a36a" providerId="ADAL" clId="{DB323056-FC27-4969-9F43-4186F2BAB6A9}" dt="2025-05-04T11:48:21.024" v="124" actId="20577"/>
              <pc2:cmMkLst xmlns:pc2="http://schemas.microsoft.com/office/powerpoint/2019/9/main/command">
                <pc:docMk/>
                <pc:sldMk cId="2871334989" sldId="307"/>
                <pc2:cmMk id="{CD8DE65F-9B64-4921-8DC0-033E2320D1C8}"/>
              </pc2:cmMkLst>
            </pc226:cmChg>
          </p:ext>
        </pc:extLst>
      </pc:sldChg>
      <pc:sldChg chg="modSp mod">
        <pc:chgData name="MENSING-FLORES Neodia (EDCTP3)" userId="2de405c0-5e44-44c9-be77-15557cf7a36a" providerId="ADAL" clId="{DB323056-FC27-4969-9F43-4186F2BAB6A9}" dt="2025-05-04T11:17:38.639" v="27" actId="20577"/>
        <pc:sldMkLst>
          <pc:docMk/>
          <pc:sldMk cId="3803033140" sldId="322"/>
        </pc:sldMkLst>
      </pc:sldChg>
      <pc:sldChg chg="modSp mod">
        <pc:chgData name="MENSING-FLORES Neodia (EDCTP3)" userId="2de405c0-5e44-44c9-be77-15557cf7a36a" providerId="ADAL" clId="{DB323056-FC27-4969-9F43-4186F2BAB6A9}" dt="2025-05-04T11:46:09.862" v="120" actId="1076"/>
        <pc:sldMkLst>
          <pc:docMk/>
          <pc:sldMk cId="1081383493" sldId="2147479242"/>
        </pc:sldMkLst>
      </pc:sldChg>
    </pc:docChg>
  </pc:docChgLst>
  <pc:docChgLst>
    <pc:chgData name="MENSING-FLORES Neodia (EDCTP3)" userId="2de405c0-5e44-44c9-be77-15557cf7a36a" providerId="ADAL" clId="{D5862399-9F5B-4EFC-B8B7-7C34D3B2DADF}"/>
    <pc:docChg chg="undo custSel addSld modSld">
      <pc:chgData name="MENSING-FLORES Neodia (EDCTP3)" userId="2de405c0-5e44-44c9-be77-15557cf7a36a" providerId="ADAL" clId="{D5862399-9F5B-4EFC-B8B7-7C34D3B2DADF}" dt="2025-06-15T10:19:12.853" v="77" actId="20577"/>
      <pc:docMkLst>
        <pc:docMk/>
      </pc:docMkLst>
      <pc:sldChg chg="modSp mod">
        <pc:chgData name="MENSING-FLORES Neodia (EDCTP3)" userId="2de405c0-5e44-44c9-be77-15557cf7a36a" providerId="ADAL" clId="{D5862399-9F5B-4EFC-B8B7-7C34D3B2DADF}" dt="2025-06-15T10:19:12.853" v="77" actId="20577"/>
        <pc:sldMkLst>
          <pc:docMk/>
          <pc:sldMk cId="2871334989" sldId="307"/>
        </pc:sldMkLst>
      </pc:sldChg>
      <pc:sldChg chg="addSp modSp mod">
        <pc:chgData name="MENSING-FLORES Neodia (EDCTP3)" userId="2de405c0-5e44-44c9-be77-15557cf7a36a" providerId="ADAL" clId="{D5862399-9F5B-4EFC-B8B7-7C34D3B2DADF}" dt="2025-06-15T10:06:15.853" v="53"/>
        <pc:sldMkLst>
          <pc:docMk/>
          <pc:sldMk cId="3803033140" sldId="322"/>
        </pc:sldMkLst>
      </pc:sldChg>
      <pc:sldChg chg="modSp mod">
        <pc:chgData name="MENSING-FLORES Neodia (EDCTP3)" userId="2de405c0-5e44-44c9-be77-15557cf7a36a" providerId="ADAL" clId="{D5862399-9F5B-4EFC-B8B7-7C34D3B2DADF}" dt="2025-06-15T10:06:27.238" v="60" actId="20577"/>
        <pc:sldMkLst>
          <pc:docMk/>
          <pc:sldMk cId="1667582340" sldId="2147479225"/>
        </pc:sldMkLst>
      </pc:sldChg>
      <pc:sldChg chg="modSp">
        <pc:chgData name="MENSING-FLORES Neodia (EDCTP3)" userId="2de405c0-5e44-44c9-be77-15557cf7a36a" providerId="ADAL" clId="{D5862399-9F5B-4EFC-B8B7-7C34D3B2DADF}" dt="2025-06-15T10:09:35.252" v="73" actId="1440"/>
        <pc:sldMkLst>
          <pc:docMk/>
          <pc:sldMk cId="1785544452" sldId="2147479244"/>
        </pc:sldMkLst>
      </pc:sldChg>
      <pc:sldChg chg="addSp modSp mod">
        <pc:chgData name="MENSING-FLORES Neodia (EDCTP3)" userId="2de405c0-5e44-44c9-be77-15557cf7a36a" providerId="ADAL" clId="{D5862399-9F5B-4EFC-B8B7-7C34D3B2DADF}" dt="2025-06-15T10:07:17.020" v="70"/>
        <pc:sldMkLst>
          <pc:docMk/>
          <pc:sldMk cId="2338119094" sldId="2147479269"/>
        </pc:sldMkLst>
      </pc:sldChg>
      <pc:sldChg chg="modSp">
        <pc:chgData name="MENSING-FLORES Neodia (EDCTP3)" userId="2de405c0-5e44-44c9-be77-15557cf7a36a" providerId="ADAL" clId="{D5862399-9F5B-4EFC-B8B7-7C34D3B2DADF}" dt="2025-06-15T10:09:26.135" v="71" actId="1440"/>
        <pc:sldMkLst>
          <pc:docMk/>
          <pc:sldMk cId="3794117303" sldId="2147479276"/>
        </pc:sldMkLst>
      </pc:sldChg>
      <pc:sldChg chg="addSp modSp add mod">
        <pc:chgData name="MENSING-FLORES Neodia (EDCTP3)" userId="2de405c0-5e44-44c9-be77-15557cf7a36a" providerId="ADAL" clId="{D5862399-9F5B-4EFC-B8B7-7C34D3B2DADF}" dt="2025-06-15T10:06:45.339" v="62" actId="1076"/>
        <pc:sldMkLst>
          <pc:docMk/>
          <pc:sldMk cId="1488758079" sldId="2147479278"/>
        </pc:sldMkLst>
      </pc:sldChg>
    </pc:docChg>
  </pc:docChgLst>
  <pc:docChgLst>
    <pc:chgData name="GARCIA  Silvia (EDCTP3)" userId="S::silvia.garcia@global-health-edctp3.europa.eu::79846140-f0d0-4a84-b506-c84e1904d86a" providerId="AD" clId="Web-{BDD7DEC9-B466-9728-733C-DBA146D99CA6}"/>
    <pc:docChg chg="modSld">
      <pc:chgData name="GARCIA  Silvia (EDCTP3)" userId="S::silvia.garcia@global-health-edctp3.europa.eu::79846140-f0d0-4a84-b506-c84e1904d86a" providerId="AD" clId="Web-{BDD7DEC9-B466-9728-733C-DBA146D99CA6}" dt="2025-05-29T08:16:55.580" v="11" actId="20577"/>
      <pc:docMkLst>
        <pc:docMk/>
      </pc:docMkLst>
      <pc:sldChg chg="modSp">
        <pc:chgData name="GARCIA  Silvia (EDCTP3)" userId="S::silvia.garcia@global-health-edctp3.europa.eu::79846140-f0d0-4a84-b506-c84e1904d86a" providerId="AD" clId="Web-{BDD7DEC9-B466-9728-733C-DBA146D99CA6}" dt="2025-05-29T08:16:55.580" v="11" actId="20577"/>
        <pc:sldMkLst>
          <pc:docMk/>
          <pc:sldMk cId="1667582340" sldId="2147479225"/>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hyperlink" Target="https://ec.europa.eu/info/funding-tenders/opportunities/docs/2021-2027/experts/standard-briefing-slides-for-experts_he_en.pdf" TargetMode="External"/><Relationship Id="rId3" Type="http://schemas.openxmlformats.org/officeDocument/2006/relationships/hyperlink" Target="https://op.europa.eu/en/publication-detail/-/publication/cc123397-b6ea-11ec-b6f4-01aa75ed71a1/language-en/format-PDF/source-254704739" TargetMode="External"/><Relationship Id="rId7" Type="http://schemas.openxmlformats.org/officeDocument/2006/relationships/hyperlink" Target="https://ec.europa.eu/info/funding-tenders/opportunities/docs/2021-2027/common/guidance/how-to-manage-your-lump-sum-grants_en.pdf" TargetMode="External"/><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hyperlink" Target="https://www.youtube.com/watch?v=VsSO_s1Ec84&amp;t=3s" TargetMode="External"/><Relationship Id="rId6"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5" Type="http://schemas.openxmlformats.org/officeDocument/2006/relationships/hyperlink" Target="https://ec.europa.eu/info/funding-tenders/opportunities/docs/2021-2027/horizon/guidance/ls-decision_he_en.pdf" TargetMode="External"/><Relationship Id="rId10" Type="http://schemas.openxmlformats.org/officeDocument/2006/relationships/hyperlink" Target="https://www.youtube.com/watch?v=IXcQ4fnjphQ" TargetMode="External"/><Relationship Id="rId4" Type="http://schemas.openxmlformats.org/officeDocument/2006/relationships/hyperlink" Target="https://ec.europa.eu/info/funding-tenders/opportunities/docs/2021-2027/common/agr-contr/ls-mga_en.pdf" TargetMode="External"/><Relationship Id="rId9" Type="http://schemas.openxmlformats.org/officeDocument/2006/relationships/hyperlink" Target="https://www.youtube.com/watch?v=IGWf5PZCK3o&amp;list=PLvpwIjZTs-Lhwt-nnS4FYRaHwpmhkQ3Z5&amp;index=3"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ec.europa.eu/info/funding-tenders/opportunities/docs/2021-2027/experts/standard-briefing-slides-for-experts_he_en.pdf" TargetMode="External"/><Relationship Id="rId3" Type="http://schemas.openxmlformats.org/officeDocument/2006/relationships/hyperlink" Target="https://www.youtube.com/watch?v=IGWf5PZCK3o&amp;list=PLvpwIjZTs-Lhwt-nnS4FYRaHwpmhkQ3Z5&amp;index=3" TargetMode="External"/><Relationship Id="rId7" Type="http://schemas.openxmlformats.org/officeDocument/2006/relationships/hyperlink" Target="https://ec.europa.eu/info/funding-tenders/opportunities/docs/2021-2027/common/guidance/how-to-manage-your-lump-sum-grants_en.pdf" TargetMode="External"/><Relationship Id="rId2" Type="http://schemas.openxmlformats.org/officeDocument/2006/relationships/hyperlink" Target="https://www.youtube.com/watch?v=IXcQ4fnjphQ" TargetMode="External"/><Relationship Id="rId1" Type="http://schemas.openxmlformats.org/officeDocument/2006/relationships/hyperlink" Target="https://www.youtube.com/watch?v=VsSO_s1Ec84&amp;t=3s" TargetMode="External"/><Relationship Id="rId6"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5" Type="http://schemas.openxmlformats.org/officeDocument/2006/relationships/hyperlink" Target="https://op.europa.eu/en/publication-detail/-/publication/cc123397-b6ea-11ec-b6f4-01aa75ed71a1/language-en/format-PDF/source-254704739" TargetMode="External"/><Relationship Id="rId10" Type="http://schemas.openxmlformats.org/officeDocument/2006/relationships/hyperlink" Target="https://ec.europa.eu/info/funding-tenders/opportunities/docs/2021-2027/horizon/guidance/ls-decision_he_en.pdf" TargetMode="External"/><Relationship Id="rId4" Type="http://schemas.openxmlformats.org/officeDocument/2006/relationships/hyperlink" Target="https://ec.europa.eu/info/funding-tenders/opportunities/docs/2021-2027/horizon/guidance/ls-funding-what-do-i-need-to-know_he_en.pdf" TargetMode="External"/><Relationship Id="rId9" Type="http://schemas.openxmlformats.org/officeDocument/2006/relationships/hyperlink" Target="https://ec.europa.eu/info/funding-tenders/opportunities/docs/2021-2027/common/agr-contr/ls-mga_en.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A0CE4-A2EF-4993-AE27-50018B85421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B4B38C54-3347-4919-9F88-5447F0ACD33B}">
      <dgm:prSet phldrT="[Text]" custT="1"/>
      <dgm:spPr/>
      <dgm:t>
        <a:bodyPr/>
        <a:lstStyle/>
        <a:p>
          <a:r>
            <a:rPr lang="en-GB" sz="2400">
              <a:solidFill>
                <a:schemeClr val="tx1"/>
              </a:solidFill>
              <a:latin typeface="Arial" panose="020B0604020202020204" pitchFamily="34" charset="0"/>
              <a:cs typeface="Arial" panose="020B0604020202020204" pitchFamily="34" charset="0"/>
            </a:rPr>
            <a:t>Consortium </a:t>
          </a:r>
          <a:r>
            <a:rPr lang="en-GB" sz="2400" b="1">
              <a:solidFill>
                <a:schemeClr val="tx1"/>
              </a:solidFill>
              <a:latin typeface="Arial" panose="020B0604020202020204" pitchFamily="34" charset="0"/>
              <a:cs typeface="Arial" panose="020B0604020202020204" pitchFamily="34" charset="0"/>
            </a:rPr>
            <a:t>needs to keep </a:t>
          </a:r>
          <a:r>
            <a:rPr lang="en-GB" sz="2400" b="0">
              <a:solidFill>
                <a:schemeClr val="tx1"/>
              </a:solidFill>
              <a:latin typeface="Arial" panose="020B0604020202020204" pitchFamily="34" charset="0"/>
              <a:cs typeface="Arial" panose="020B0604020202020204" pitchFamily="34" charset="0"/>
            </a:rPr>
            <a:t>(e.g.)</a:t>
          </a:r>
        </a:p>
      </dgm:t>
    </dgm:pt>
    <dgm:pt modelId="{9B26E07D-52A0-4E70-9DB3-1630B5FBC556}" type="parTrans" cxnId="{52762DCC-782E-459D-B623-E883ED6CA6E5}">
      <dgm:prSet/>
      <dgm:spPr/>
      <dgm:t>
        <a:bodyPr/>
        <a:lstStyle/>
        <a:p>
          <a:endParaRPr lang="en-GB">
            <a:solidFill>
              <a:schemeClr val="tx1"/>
            </a:solidFill>
          </a:endParaRPr>
        </a:p>
      </dgm:t>
    </dgm:pt>
    <dgm:pt modelId="{8E7DCB7D-A89B-48FC-99BF-1C3365FCA686}" type="sibTrans" cxnId="{52762DCC-782E-459D-B623-E883ED6CA6E5}">
      <dgm:prSet/>
      <dgm:spPr/>
      <dgm:t>
        <a:bodyPr/>
        <a:lstStyle/>
        <a:p>
          <a:endParaRPr lang="en-GB">
            <a:solidFill>
              <a:schemeClr val="tx1"/>
            </a:solidFill>
          </a:endParaRPr>
        </a:p>
      </dgm:t>
    </dgm:pt>
    <dgm:pt modelId="{D5FC90F9-86BB-48B0-93FA-BCFD3FCCF7C3}">
      <dgm:prSet phldrT="[Text]" custT="1"/>
      <dgm:spPr/>
      <dgm:t>
        <a:bodyPr/>
        <a:lstStyle/>
        <a:p>
          <a:r>
            <a:rPr lang="en-GB" sz="1800">
              <a:solidFill>
                <a:schemeClr val="tx1"/>
              </a:solidFill>
              <a:latin typeface="Arial" panose="020B0604020202020204" pitchFamily="34" charset="0"/>
              <a:cs typeface="Arial" panose="020B0604020202020204" pitchFamily="34" charset="0"/>
            </a:rPr>
            <a:t>Technical documents</a:t>
          </a:r>
        </a:p>
      </dgm:t>
    </dgm:pt>
    <dgm:pt modelId="{02ADB3F0-24A4-4650-96E1-AE6A50FAE069}" type="parTrans" cxnId="{9757F113-5D9E-459B-B0D4-5882FB275F23}">
      <dgm:prSet/>
      <dgm:spPr/>
      <dgm:t>
        <a:bodyPr/>
        <a:lstStyle/>
        <a:p>
          <a:endParaRPr lang="en-GB">
            <a:solidFill>
              <a:schemeClr val="tx1"/>
            </a:solidFill>
          </a:endParaRPr>
        </a:p>
      </dgm:t>
    </dgm:pt>
    <dgm:pt modelId="{BD1BB9CA-D0B1-42C8-B4E1-A16CB365317E}" type="sibTrans" cxnId="{9757F113-5D9E-459B-B0D4-5882FB275F23}">
      <dgm:prSet/>
      <dgm:spPr/>
      <dgm:t>
        <a:bodyPr/>
        <a:lstStyle/>
        <a:p>
          <a:endParaRPr lang="en-GB">
            <a:solidFill>
              <a:schemeClr val="tx1"/>
            </a:solidFill>
          </a:endParaRPr>
        </a:p>
      </dgm:t>
    </dgm:pt>
    <dgm:pt modelId="{4B3A3EF0-9CF9-4D44-9BD3-B26124BDB119}">
      <dgm:prSet phldrT="[Text]" custT="1"/>
      <dgm:spPr/>
      <dgm:t>
        <a:bodyPr/>
        <a:lstStyle/>
        <a:p>
          <a:r>
            <a:rPr lang="en-GB" sz="1800">
              <a:solidFill>
                <a:schemeClr val="tx1"/>
              </a:solidFill>
              <a:latin typeface="Arial" panose="020B0604020202020204" pitchFamily="34" charset="0"/>
              <a:cs typeface="Arial" panose="020B0604020202020204" pitchFamily="34" charset="0"/>
            </a:rPr>
            <a:t>Publications,  prototypes, deliverables</a:t>
          </a:r>
        </a:p>
      </dgm:t>
    </dgm:pt>
    <dgm:pt modelId="{886E6358-2675-4615-A6EC-E2CB11E7FA48}" type="parTrans" cxnId="{782A151C-FF48-4F5E-A8DA-E1F5985AD94F}">
      <dgm:prSet/>
      <dgm:spPr/>
      <dgm:t>
        <a:bodyPr/>
        <a:lstStyle/>
        <a:p>
          <a:endParaRPr lang="en-GB">
            <a:solidFill>
              <a:schemeClr val="tx1"/>
            </a:solidFill>
          </a:endParaRPr>
        </a:p>
      </dgm:t>
    </dgm:pt>
    <dgm:pt modelId="{AD74C556-FC6F-4B24-A835-235689A75ACD}" type="sibTrans" cxnId="{782A151C-FF48-4F5E-A8DA-E1F5985AD94F}">
      <dgm:prSet/>
      <dgm:spPr/>
      <dgm:t>
        <a:bodyPr/>
        <a:lstStyle/>
        <a:p>
          <a:endParaRPr lang="en-GB">
            <a:solidFill>
              <a:schemeClr val="tx1"/>
            </a:solidFill>
          </a:endParaRPr>
        </a:p>
      </dgm:t>
    </dgm:pt>
    <dgm:pt modelId="{6C051A53-4FFF-4E7D-B78D-FDA578C73B81}">
      <dgm:prSet phldrT="[Text]" custT="1"/>
      <dgm:spPr/>
      <dgm:t>
        <a:bodyPr/>
        <a:lstStyle/>
        <a:p>
          <a:r>
            <a:rPr lang="en-GB" sz="2400">
              <a:solidFill>
                <a:schemeClr val="tx1"/>
              </a:solidFill>
              <a:latin typeface="Arial" panose="020B0604020202020204" pitchFamily="34" charset="0"/>
              <a:cs typeface="Arial" panose="020B0604020202020204" pitchFamily="34" charset="0"/>
            </a:rPr>
            <a:t>Consortium </a:t>
          </a:r>
          <a:r>
            <a:rPr lang="en-GB" sz="2400" b="1">
              <a:solidFill>
                <a:schemeClr val="tx1"/>
              </a:solidFill>
              <a:latin typeface="Arial" panose="020B0604020202020204" pitchFamily="34" charset="0"/>
              <a:cs typeface="Arial" panose="020B0604020202020204" pitchFamily="34" charset="0"/>
            </a:rPr>
            <a:t>doesn't need to keep*</a:t>
          </a:r>
          <a:endParaRPr lang="en-GB" sz="2400" b="0">
            <a:solidFill>
              <a:schemeClr val="tx1"/>
            </a:solidFill>
            <a:latin typeface="Arial" panose="020B0604020202020204" pitchFamily="34" charset="0"/>
            <a:cs typeface="Arial" panose="020B0604020202020204" pitchFamily="34" charset="0"/>
          </a:endParaRPr>
        </a:p>
      </dgm:t>
    </dgm:pt>
    <dgm:pt modelId="{E4DEA9C1-731C-4271-A124-42BF0106B58E}" type="parTrans" cxnId="{26F03A72-4F24-4B94-A512-DA1C742D62D4}">
      <dgm:prSet/>
      <dgm:spPr/>
      <dgm:t>
        <a:bodyPr/>
        <a:lstStyle/>
        <a:p>
          <a:endParaRPr lang="en-GB">
            <a:solidFill>
              <a:schemeClr val="tx1"/>
            </a:solidFill>
          </a:endParaRPr>
        </a:p>
      </dgm:t>
    </dgm:pt>
    <dgm:pt modelId="{E8403D7E-4598-4393-B2FF-9DF8C6473E88}" type="sibTrans" cxnId="{26F03A72-4F24-4B94-A512-DA1C742D62D4}">
      <dgm:prSet/>
      <dgm:spPr/>
      <dgm:t>
        <a:bodyPr/>
        <a:lstStyle/>
        <a:p>
          <a:endParaRPr lang="en-GB">
            <a:solidFill>
              <a:schemeClr val="tx1"/>
            </a:solidFill>
          </a:endParaRPr>
        </a:p>
      </dgm:t>
    </dgm:pt>
    <dgm:pt modelId="{6407191C-A354-49B2-B2CC-970298CDE319}">
      <dgm:prSet phldrT="[Text]" custT="1"/>
      <dgm:spPr/>
      <dgm:t>
        <a:bodyPr/>
        <a:lstStyle/>
        <a:p>
          <a:r>
            <a:rPr lang="en-GB" sz="1800">
              <a:solidFill>
                <a:schemeClr val="tx1"/>
              </a:solidFill>
              <a:latin typeface="Arial" panose="020B0604020202020204" pitchFamily="34" charset="0"/>
              <a:cs typeface="Arial" panose="020B0604020202020204" pitchFamily="34" charset="0"/>
            </a:rPr>
            <a:t>Time-sheets</a:t>
          </a:r>
        </a:p>
      </dgm:t>
    </dgm:pt>
    <dgm:pt modelId="{6984FD22-EE47-4E2D-B565-BF0B134F5F06}" type="parTrans" cxnId="{37C97739-5919-4E5F-891B-52EB182D2D3B}">
      <dgm:prSet/>
      <dgm:spPr/>
      <dgm:t>
        <a:bodyPr/>
        <a:lstStyle/>
        <a:p>
          <a:endParaRPr lang="en-GB">
            <a:solidFill>
              <a:schemeClr val="tx1"/>
            </a:solidFill>
          </a:endParaRPr>
        </a:p>
      </dgm:t>
    </dgm:pt>
    <dgm:pt modelId="{0386F4E9-398A-462C-8B2B-81D2F8FCE36B}" type="sibTrans" cxnId="{37C97739-5919-4E5F-891B-52EB182D2D3B}">
      <dgm:prSet/>
      <dgm:spPr/>
      <dgm:t>
        <a:bodyPr/>
        <a:lstStyle/>
        <a:p>
          <a:endParaRPr lang="en-GB">
            <a:solidFill>
              <a:schemeClr val="tx1"/>
            </a:solidFill>
          </a:endParaRPr>
        </a:p>
      </dgm:t>
    </dgm:pt>
    <dgm:pt modelId="{FE28A5DC-DAB3-4E32-8A74-161A574C118F}">
      <dgm:prSet phldrT="[Text]" custT="1"/>
      <dgm:spPr/>
      <dgm:t>
        <a:bodyPr/>
        <a:lstStyle/>
        <a:p>
          <a:r>
            <a:rPr lang="en-GB" sz="1800">
              <a:solidFill>
                <a:schemeClr val="tx1"/>
              </a:solidFill>
              <a:latin typeface="Arial" panose="020B0604020202020204" pitchFamily="34" charset="0"/>
              <a:cs typeface="Arial" panose="020B0604020202020204" pitchFamily="34" charset="0"/>
            </a:rPr>
            <a:t>Pay-slips or contracts</a:t>
          </a:r>
        </a:p>
      </dgm:t>
    </dgm:pt>
    <dgm:pt modelId="{5DE8CAC1-C09F-4D86-ABDC-3D21A78EEBDA}" type="parTrans" cxnId="{30A80914-7FD0-4D0A-87A4-7155F0A714CC}">
      <dgm:prSet/>
      <dgm:spPr/>
      <dgm:t>
        <a:bodyPr/>
        <a:lstStyle/>
        <a:p>
          <a:endParaRPr lang="en-GB">
            <a:solidFill>
              <a:schemeClr val="tx1"/>
            </a:solidFill>
          </a:endParaRPr>
        </a:p>
      </dgm:t>
    </dgm:pt>
    <dgm:pt modelId="{1CCAD610-394E-4235-8B63-0A7B15E53613}" type="sibTrans" cxnId="{30A80914-7FD0-4D0A-87A4-7155F0A714CC}">
      <dgm:prSet/>
      <dgm:spPr/>
      <dgm:t>
        <a:bodyPr/>
        <a:lstStyle/>
        <a:p>
          <a:endParaRPr lang="en-GB">
            <a:solidFill>
              <a:schemeClr val="tx1"/>
            </a:solidFill>
          </a:endParaRPr>
        </a:p>
      </dgm:t>
    </dgm:pt>
    <dgm:pt modelId="{BC1C2D20-67AB-4077-9B46-54A52E9726B9}">
      <dgm:prSet phldrT="[Text]" custT="1"/>
      <dgm:spPr/>
      <dgm:t>
        <a:bodyPr/>
        <a:lstStyle/>
        <a:p>
          <a:r>
            <a:rPr lang="en-GB" sz="1800">
              <a:solidFill>
                <a:schemeClr val="tx1"/>
              </a:solidFill>
              <a:latin typeface="Arial" panose="020B0604020202020204" pitchFamily="34" charset="0"/>
              <a:cs typeface="Arial" panose="020B0604020202020204" pitchFamily="34" charset="0"/>
            </a:rPr>
            <a:t>Depreciation policy</a:t>
          </a:r>
        </a:p>
      </dgm:t>
    </dgm:pt>
    <dgm:pt modelId="{44EBE5D7-D3D0-4A08-A266-D8783F7DC3D6}" type="parTrans" cxnId="{3BB0FFC4-6CAD-4A9A-BE05-3D8254D737C8}">
      <dgm:prSet/>
      <dgm:spPr/>
      <dgm:t>
        <a:bodyPr/>
        <a:lstStyle/>
        <a:p>
          <a:endParaRPr lang="en-GB">
            <a:solidFill>
              <a:schemeClr val="tx1"/>
            </a:solidFill>
          </a:endParaRPr>
        </a:p>
      </dgm:t>
    </dgm:pt>
    <dgm:pt modelId="{9665B4AC-DCDE-4F09-8022-606F4C40EDC0}" type="sibTrans" cxnId="{3BB0FFC4-6CAD-4A9A-BE05-3D8254D737C8}">
      <dgm:prSet/>
      <dgm:spPr/>
      <dgm:t>
        <a:bodyPr/>
        <a:lstStyle/>
        <a:p>
          <a:endParaRPr lang="en-GB">
            <a:solidFill>
              <a:schemeClr val="tx1"/>
            </a:solidFill>
          </a:endParaRPr>
        </a:p>
      </dgm:t>
    </dgm:pt>
    <dgm:pt modelId="{05CB1350-B23B-4F01-9830-33A7771087A4}">
      <dgm:prSet phldrT="[Text]" custT="1"/>
      <dgm:spPr/>
      <dgm:t>
        <a:bodyPr/>
        <a:lstStyle/>
        <a:p>
          <a:r>
            <a:rPr lang="en-GB" sz="1800">
              <a:solidFill>
                <a:schemeClr val="tx1"/>
              </a:solidFill>
              <a:latin typeface="Arial" panose="020B0604020202020204" pitchFamily="34" charset="0"/>
              <a:cs typeface="Arial" panose="020B0604020202020204" pitchFamily="34" charset="0"/>
            </a:rPr>
            <a:t>Invoices</a:t>
          </a:r>
        </a:p>
      </dgm:t>
    </dgm:pt>
    <dgm:pt modelId="{5381850E-CB91-4EF0-911E-0E2166721F75}" type="parTrans" cxnId="{471CFB53-9566-400D-A0EB-C7CACBACA259}">
      <dgm:prSet/>
      <dgm:spPr/>
      <dgm:t>
        <a:bodyPr/>
        <a:lstStyle/>
        <a:p>
          <a:endParaRPr lang="en-GB">
            <a:solidFill>
              <a:schemeClr val="tx1"/>
            </a:solidFill>
          </a:endParaRPr>
        </a:p>
      </dgm:t>
    </dgm:pt>
    <dgm:pt modelId="{69C6226A-6C83-49D8-AF50-1E8CAB0A1868}" type="sibTrans" cxnId="{471CFB53-9566-400D-A0EB-C7CACBACA259}">
      <dgm:prSet/>
      <dgm:spPr/>
      <dgm:t>
        <a:bodyPr/>
        <a:lstStyle/>
        <a:p>
          <a:endParaRPr lang="en-GB">
            <a:solidFill>
              <a:schemeClr val="tx1"/>
            </a:solidFill>
          </a:endParaRPr>
        </a:p>
      </dgm:t>
    </dgm:pt>
    <dgm:pt modelId="{83258136-9F14-4BAD-BC62-AE0FB39812A2}">
      <dgm:prSet phldrT="[Text]" custT="1"/>
      <dgm:spPr/>
      <dgm:t>
        <a:bodyPr/>
        <a:lstStyle/>
        <a:p>
          <a:r>
            <a:rPr lang="en-GB" sz="1800">
              <a:solidFill>
                <a:schemeClr val="tx1"/>
              </a:solidFill>
              <a:latin typeface="Arial" panose="020B0604020202020204" pitchFamily="34" charset="0"/>
              <a:cs typeface="Arial" panose="020B0604020202020204" pitchFamily="34" charset="0"/>
            </a:rPr>
            <a:t>…any documents proving the actual costs incurred</a:t>
          </a:r>
        </a:p>
      </dgm:t>
    </dgm:pt>
    <dgm:pt modelId="{A80D09A5-0580-448E-896A-A16288BFD541}" type="parTrans" cxnId="{F355DCE1-9FFD-4CD3-860C-ACACA45709C6}">
      <dgm:prSet/>
      <dgm:spPr/>
      <dgm:t>
        <a:bodyPr/>
        <a:lstStyle/>
        <a:p>
          <a:endParaRPr lang="en-GB">
            <a:solidFill>
              <a:schemeClr val="tx1"/>
            </a:solidFill>
          </a:endParaRPr>
        </a:p>
      </dgm:t>
    </dgm:pt>
    <dgm:pt modelId="{3ADEB712-F9A8-464F-8B53-5AF5466AA26E}" type="sibTrans" cxnId="{F355DCE1-9FFD-4CD3-860C-ACACA45709C6}">
      <dgm:prSet/>
      <dgm:spPr/>
      <dgm:t>
        <a:bodyPr/>
        <a:lstStyle/>
        <a:p>
          <a:endParaRPr lang="en-GB">
            <a:solidFill>
              <a:schemeClr val="tx1"/>
            </a:solidFill>
          </a:endParaRPr>
        </a:p>
      </dgm:t>
    </dgm:pt>
    <dgm:pt modelId="{CCAB39C5-4E51-4B4F-AEF6-834BD6F4C4D5}">
      <dgm:prSet phldrT="[Text]" custT="1"/>
      <dgm:spPr/>
      <dgm:t>
        <a:bodyPr/>
        <a:lstStyle/>
        <a:p>
          <a:r>
            <a:rPr lang="en-US" sz="1800">
              <a:solidFill>
                <a:schemeClr val="tx1"/>
              </a:solidFill>
              <a:latin typeface="Arial" panose="020B0604020202020204" pitchFamily="34" charset="0"/>
              <a:cs typeface="Arial" panose="020B0604020202020204" pitchFamily="34" charset="0"/>
            </a:rPr>
            <a:t>Documentation required by good research practices such as lab books</a:t>
          </a:r>
          <a:endParaRPr lang="en-GB" sz="1800">
            <a:solidFill>
              <a:schemeClr val="tx1"/>
            </a:solidFill>
            <a:latin typeface="Arial" panose="020B0604020202020204" pitchFamily="34" charset="0"/>
            <a:cs typeface="Arial" panose="020B0604020202020204" pitchFamily="34" charset="0"/>
          </a:endParaRPr>
        </a:p>
      </dgm:t>
    </dgm:pt>
    <dgm:pt modelId="{95F6D777-03E6-4504-8A40-0D0A6CDE37F6}" type="parTrans" cxnId="{2CA624A3-E510-4478-BB5C-38A62D7EBC43}">
      <dgm:prSet/>
      <dgm:spPr/>
      <dgm:t>
        <a:bodyPr/>
        <a:lstStyle/>
        <a:p>
          <a:endParaRPr lang="en-GB">
            <a:solidFill>
              <a:schemeClr val="tx1"/>
            </a:solidFill>
          </a:endParaRPr>
        </a:p>
      </dgm:t>
    </dgm:pt>
    <dgm:pt modelId="{F17EC2B5-4C2A-4789-83BB-217B93917937}" type="sibTrans" cxnId="{2CA624A3-E510-4478-BB5C-38A62D7EBC43}">
      <dgm:prSet/>
      <dgm:spPr/>
      <dgm:t>
        <a:bodyPr/>
        <a:lstStyle/>
        <a:p>
          <a:endParaRPr lang="en-GB">
            <a:solidFill>
              <a:schemeClr val="tx1"/>
            </a:solidFill>
          </a:endParaRPr>
        </a:p>
      </dgm:t>
    </dgm:pt>
    <dgm:pt modelId="{732E1607-94C7-4949-9EF0-E3C011ED9B86}">
      <dgm:prSet phldrT="[Text]" custT="1"/>
      <dgm:spPr/>
      <dgm:t>
        <a:bodyPr/>
        <a:lstStyle/>
        <a:p>
          <a:r>
            <a:rPr lang="en-GB" sz="1800">
              <a:solidFill>
                <a:schemeClr val="tx1"/>
              </a:solidFill>
              <a:latin typeface="Arial" panose="020B0604020202020204" pitchFamily="34" charset="0"/>
              <a:cs typeface="Arial" panose="020B0604020202020204" pitchFamily="34" charset="0"/>
            </a:rPr>
            <a:t>…any document proving that the work was done as detailed in Annex 1</a:t>
          </a:r>
        </a:p>
      </dgm:t>
    </dgm:pt>
    <dgm:pt modelId="{FE01B851-4605-45FD-9A79-8EC78FBD2641}" type="sibTrans" cxnId="{AAD5A2AB-54BE-4041-A66F-C5E1ABBFFCAE}">
      <dgm:prSet/>
      <dgm:spPr/>
      <dgm:t>
        <a:bodyPr/>
        <a:lstStyle/>
        <a:p>
          <a:endParaRPr lang="en-GB">
            <a:solidFill>
              <a:schemeClr val="tx1"/>
            </a:solidFill>
          </a:endParaRPr>
        </a:p>
      </dgm:t>
    </dgm:pt>
    <dgm:pt modelId="{DDEA2D15-D8DE-4921-8142-84F0FF19CDFC}" type="parTrans" cxnId="{AAD5A2AB-54BE-4041-A66F-C5E1ABBFFCAE}">
      <dgm:prSet/>
      <dgm:spPr/>
      <dgm:t>
        <a:bodyPr/>
        <a:lstStyle/>
        <a:p>
          <a:endParaRPr lang="en-GB">
            <a:solidFill>
              <a:schemeClr val="tx1"/>
            </a:solidFill>
          </a:endParaRPr>
        </a:p>
      </dgm:t>
    </dgm:pt>
    <dgm:pt modelId="{9035E792-15C0-4371-97F2-8A49FF3746F5}" type="pres">
      <dgm:prSet presAssocID="{2F2A0CE4-A2EF-4993-AE27-50018B85421D}" presName="layout" presStyleCnt="0">
        <dgm:presLayoutVars>
          <dgm:chMax/>
          <dgm:chPref/>
          <dgm:dir/>
          <dgm:resizeHandles/>
        </dgm:presLayoutVars>
      </dgm:prSet>
      <dgm:spPr/>
    </dgm:pt>
    <dgm:pt modelId="{C32128B5-669E-4EED-B39C-27001E571EED}" type="pres">
      <dgm:prSet presAssocID="{B4B38C54-3347-4919-9F88-5447F0ACD33B}" presName="root" presStyleCnt="0">
        <dgm:presLayoutVars>
          <dgm:chMax/>
          <dgm:chPref/>
        </dgm:presLayoutVars>
      </dgm:prSet>
      <dgm:spPr/>
    </dgm:pt>
    <dgm:pt modelId="{3B21987A-F9B3-42E5-92C6-3EF8EBB46525}" type="pres">
      <dgm:prSet presAssocID="{B4B38C54-3347-4919-9F88-5447F0ACD33B}" presName="rootComposite" presStyleCnt="0">
        <dgm:presLayoutVars/>
      </dgm:prSet>
      <dgm:spPr/>
    </dgm:pt>
    <dgm:pt modelId="{ADE27ABB-7E76-458B-97DF-8A1CA9ECC14E}" type="pres">
      <dgm:prSet presAssocID="{B4B38C54-3347-4919-9F88-5447F0ACD33B}" presName="ParentAccent" presStyleLbl="alignNode1" presStyleIdx="0" presStyleCnt="2" custLinFactNeighborX="-270" custLinFactNeighborY="-740"/>
      <dgm:spPr>
        <a:solidFill>
          <a:schemeClr val="accent1"/>
        </a:solidFill>
      </dgm:spPr>
    </dgm:pt>
    <dgm:pt modelId="{9C5D0C69-2C45-49CD-88E1-531951D2C792}" type="pres">
      <dgm:prSet presAssocID="{B4B38C54-3347-4919-9F88-5447F0ACD33B}" presName="ParentSmallAccent" presStyleLbl="fgAcc1" presStyleIdx="0" presStyleCnt="2" custLinFactNeighborX="-4890" custLinFactNeighborY="-1185"/>
      <dgm:spPr>
        <a:ln>
          <a:solidFill>
            <a:schemeClr val="accent1"/>
          </a:solidFill>
        </a:ln>
      </dgm:spPr>
    </dgm:pt>
    <dgm:pt modelId="{88DC322C-5034-4645-B16D-C7B858DEC93A}" type="pres">
      <dgm:prSet presAssocID="{B4B38C54-3347-4919-9F88-5447F0ACD33B}" presName="Parent" presStyleLbl="revTx" presStyleIdx="0" presStyleCnt="11">
        <dgm:presLayoutVars>
          <dgm:chMax/>
          <dgm:chPref val="4"/>
          <dgm:bulletEnabled val="1"/>
        </dgm:presLayoutVars>
      </dgm:prSet>
      <dgm:spPr/>
    </dgm:pt>
    <dgm:pt modelId="{A34921A1-013E-4B40-83C0-14E357317039}" type="pres">
      <dgm:prSet presAssocID="{B4B38C54-3347-4919-9F88-5447F0ACD33B}" presName="childShape" presStyleCnt="0">
        <dgm:presLayoutVars>
          <dgm:chMax val="0"/>
          <dgm:chPref val="0"/>
        </dgm:presLayoutVars>
      </dgm:prSet>
      <dgm:spPr/>
    </dgm:pt>
    <dgm:pt modelId="{8930AD86-0662-4E50-AE68-254317542FAA}" type="pres">
      <dgm:prSet presAssocID="{D5FC90F9-86BB-48B0-93FA-BCFD3FCCF7C3}" presName="childComposite" presStyleCnt="0">
        <dgm:presLayoutVars>
          <dgm:chMax val="0"/>
          <dgm:chPref val="0"/>
        </dgm:presLayoutVars>
      </dgm:prSet>
      <dgm:spPr/>
    </dgm:pt>
    <dgm:pt modelId="{D3B4AC14-0F58-415B-AEE2-1D0D66C53C3F}" type="pres">
      <dgm:prSet presAssocID="{D5FC90F9-86BB-48B0-93FA-BCFD3FCCF7C3}" presName="ChildAccent" presStyleLbl="solidFgAcc1" presStyleIdx="0" presStyleCnt="9" custLinFactNeighborX="4524" custLinFactNeighborY="-16367"/>
      <dgm:spPr>
        <a:ln>
          <a:solidFill>
            <a:schemeClr val="tx2"/>
          </a:solidFill>
        </a:ln>
      </dgm:spPr>
    </dgm:pt>
    <dgm:pt modelId="{2E71BD56-3051-4231-A422-E32DFC3087E2}" type="pres">
      <dgm:prSet presAssocID="{D5FC90F9-86BB-48B0-93FA-BCFD3FCCF7C3}" presName="Child" presStyleLbl="revTx" presStyleIdx="1" presStyleCnt="11" custScaleY="100000" custLinFactNeighborX="357" custLinFactNeighborY="-7021">
        <dgm:presLayoutVars>
          <dgm:chMax val="0"/>
          <dgm:chPref val="0"/>
          <dgm:bulletEnabled val="1"/>
        </dgm:presLayoutVars>
      </dgm:prSet>
      <dgm:spPr/>
    </dgm:pt>
    <dgm:pt modelId="{5601FB55-E045-4395-A05F-61C0FFACE3D8}" type="pres">
      <dgm:prSet presAssocID="{4B3A3EF0-9CF9-4D44-9BD3-B26124BDB119}" presName="childComposite" presStyleCnt="0">
        <dgm:presLayoutVars>
          <dgm:chMax val="0"/>
          <dgm:chPref val="0"/>
        </dgm:presLayoutVars>
      </dgm:prSet>
      <dgm:spPr/>
    </dgm:pt>
    <dgm:pt modelId="{D040BF2D-F00D-4570-AD1A-8D3A7E694FEC}" type="pres">
      <dgm:prSet presAssocID="{4B3A3EF0-9CF9-4D44-9BD3-B26124BDB119}" presName="ChildAccent" presStyleLbl="solidFgAcc1" presStyleIdx="1" presStyleCnt="9" custLinFactNeighborX="4524" custLinFactNeighborY="-16367"/>
      <dgm:spPr>
        <a:ln>
          <a:solidFill>
            <a:schemeClr val="tx2"/>
          </a:solidFill>
        </a:ln>
      </dgm:spPr>
    </dgm:pt>
    <dgm:pt modelId="{8D791C09-C59D-4C6D-B877-59231C980BDD}" type="pres">
      <dgm:prSet presAssocID="{4B3A3EF0-9CF9-4D44-9BD3-B26124BDB119}" presName="Child" presStyleLbl="revTx" presStyleIdx="2" presStyleCnt="11" custScaleY="144250" custLinFactNeighborX="357" custLinFactNeighborY="-7021">
        <dgm:presLayoutVars>
          <dgm:chMax val="0"/>
          <dgm:chPref val="0"/>
          <dgm:bulletEnabled val="1"/>
        </dgm:presLayoutVars>
      </dgm:prSet>
      <dgm:spPr/>
    </dgm:pt>
    <dgm:pt modelId="{23C9E06F-1D88-4256-8681-66181B7D81B0}" type="pres">
      <dgm:prSet presAssocID="{CCAB39C5-4E51-4B4F-AEF6-834BD6F4C4D5}" presName="childComposite" presStyleCnt="0">
        <dgm:presLayoutVars>
          <dgm:chMax val="0"/>
          <dgm:chPref val="0"/>
        </dgm:presLayoutVars>
      </dgm:prSet>
      <dgm:spPr/>
    </dgm:pt>
    <dgm:pt modelId="{C193617C-2CFE-489C-9A02-479D4D6FD645}" type="pres">
      <dgm:prSet presAssocID="{CCAB39C5-4E51-4B4F-AEF6-834BD6F4C4D5}" presName="ChildAccent" presStyleLbl="solidFgAcc1" presStyleIdx="2" presStyleCnt="9" custLinFactNeighborX="4524" custLinFactNeighborY="-16367"/>
      <dgm:spPr>
        <a:ln>
          <a:solidFill>
            <a:schemeClr val="tx2"/>
          </a:solidFill>
        </a:ln>
      </dgm:spPr>
    </dgm:pt>
    <dgm:pt modelId="{B3950A58-F781-44F9-8340-E3210E00AF2B}" type="pres">
      <dgm:prSet presAssocID="{CCAB39C5-4E51-4B4F-AEF6-834BD6F4C4D5}" presName="Child" presStyleLbl="revTx" presStyleIdx="3" presStyleCnt="11" custLinFactNeighborX="357" custLinFactNeighborY="-7021">
        <dgm:presLayoutVars>
          <dgm:chMax val="0"/>
          <dgm:chPref val="0"/>
          <dgm:bulletEnabled val="1"/>
        </dgm:presLayoutVars>
      </dgm:prSet>
      <dgm:spPr/>
    </dgm:pt>
    <dgm:pt modelId="{6A8BF424-3AA8-4FAB-9726-D422AA5C9F06}" type="pres">
      <dgm:prSet presAssocID="{732E1607-94C7-4949-9EF0-E3C011ED9B86}" presName="childComposite" presStyleCnt="0">
        <dgm:presLayoutVars>
          <dgm:chMax val="0"/>
          <dgm:chPref val="0"/>
        </dgm:presLayoutVars>
      </dgm:prSet>
      <dgm:spPr/>
    </dgm:pt>
    <dgm:pt modelId="{9FDD23CE-6032-4B6C-B266-542159EBE6AD}" type="pres">
      <dgm:prSet presAssocID="{732E1607-94C7-4949-9EF0-E3C011ED9B86}" presName="ChildAccent" presStyleLbl="solidFgAcc1" presStyleIdx="3" presStyleCnt="9" custLinFactNeighborX="4524" custLinFactNeighborY="-16367"/>
      <dgm:spPr>
        <a:ln>
          <a:solidFill>
            <a:schemeClr val="tx2"/>
          </a:solidFill>
        </a:ln>
      </dgm:spPr>
    </dgm:pt>
    <dgm:pt modelId="{2FA8DBA4-883A-4B6E-904F-E18F237659F7}" type="pres">
      <dgm:prSet presAssocID="{732E1607-94C7-4949-9EF0-E3C011ED9B86}" presName="Child" presStyleLbl="revTx" presStyleIdx="4" presStyleCnt="11" custScaleY="214597" custLinFactNeighborX="357" custLinFactNeighborY="-7021">
        <dgm:presLayoutVars>
          <dgm:chMax val="0"/>
          <dgm:chPref val="0"/>
          <dgm:bulletEnabled val="1"/>
        </dgm:presLayoutVars>
      </dgm:prSet>
      <dgm:spPr/>
    </dgm:pt>
    <dgm:pt modelId="{A50F387C-8FAE-4A29-B951-E919C4975CB5}" type="pres">
      <dgm:prSet presAssocID="{6C051A53-4FFF-4E7D-B78D-FDA578C73B81}" presName="root" presStyleCnt="0">
        <dgm:presLayoutVars>
          <dgm:chMax/>
          <dgm:chPref/>
        </dgm:presLayoutVars>
      </dgm:prSet>
      <dgm:spPr/>
    </dgm:pt>
    <dgm:pt modelId="{E36C84CB-6296-4654-8640-8417E233E2C0}" type="pres">
      <dgm:prSet presAssocID="{6C051A53-4FFF-4E7D-B78D-FDA578C73B81}" presName="rootComposite" presStyleCnt="0">
        <dgm:presLayoutVars/>
      </dgm:prSet>
      <dgm:spPr/>
    </dgm:pt>
    <dgm:pt modelId="{DD29986F-573A-4F78-BE24-AE8EB7D676CD}" type="pres">
      <dgm:prSet presAssocID="{6C051A53-4FFF-4E7D-B78D-FDA578C73B81}" presName="ParentAccent" presStyleLbl="alignNode1" presStyleIdx="1" presStyleCnt="2" custLinFactNeighborX="5232"/>
      <dgm:spPr>
        <a:solidFill>
          <a:schemeClr val="tx2"/>
        </a:solidFill>
        <a:ln>
          <a:solidFill>
            <a:schemeClr val="accent4"/>
          </a:solidFill>
        </a:ln>
      </dgm:spPr>
    </dgm:pt>
    <dgm:pt modelId="{382B154C-58FB-4CCC-B9F0-7F7778F9990F}" type="pres">
      <dgm:prSet presAssocID="{6C051A53-4FFF-4E7D-B78D-FDA578C73B81}" presName="ParentSmallAccent" presStyleLbl="fgAcc1" presStyleIdx="1" presStyleCnt="2" custLinFactNeighborX="71232"/>
      <dgm:spPr>
        <a:ln>
          <a:solidFill>
            <a:schemeClr val="accent4"/>
          </a:solidFill>
        </a:ln>
      </dgm:spPr>
    </dgm:pt>
    <dgm:pt modelId="{2F6A5C6C-8738-4797-BD7E-5B48106FA404}" type="pres">
      <dgm:prSet presAssocID="{6C051A53-4FFF-4E7D-B78D-FDA578C73B81}" presName="Parent" presStyleLbl="revTx" presStyleIdx="5" presStyleCnt="11" custLinFactNeighborX="6322">
        <dgm:presLayoutVars>
          <dgm:chMax/>
          <dgm:chPref val="4"/>
          <dgm:bulletEnabled val="1"/>
        </dgm:presLayoutVars>
      </dgm:prSet>
      <dgm:spPr/>
    </dgm:pt>
    <dgm:pt modelId="{54EB81E0-3ECE-4C2B-8EE8-5B6F628989F9}" type="pres">
      <dgm:prSet presAssocID="{6C051A53-4FFF-4E7D-B78D-FDA578C73B81}" presName="childShape" presStyleCnt="0">
        <dgm:presLayoutVars>
          <dgm:chMax val="0"/>
          <dgm:chPref val="0"/>
        </dgm:presLayoutVars>
      </dgm:prSet>
      <dgm:spPr/>
    </dgm:pt>
    <dgm:pt modelId="{A5181C86-13B9-4BA9-B3E2-7208CDCA642E}" type="pres">
      <dgm:prSet presAssocID="{6407191C-A354-49B2-B2CC-970298CDE319}" presName="childComposite" presStyleCnt="0">
        <dgm:presLayoutVars>
          <dgm:chMax val="0"/>
          <dgm:chPref val="0"/>
        </dgm:presLayoutVars>
      </dgm:prSet>
      <dgm:spPr/>
    </dgm:pt>
    <dgm:pt modelId="{32ECA179-7832-4720-85D5-4801109929E4}" type="pres">
      <dgm:prSet presAssocID="{6407191C-A354-49B2-B2CC-970298CDE319}" presName="ChildAccent" presStyleLbl="solidFgAcc1" presStyleIdx="4" presStyleCnt="9" custLinFactNeighborX="71232"/>
      <dgm:spPr>
        <a:ln>
          <a:solidFill>
            <a:schemeClr val="tx2"/>
          </a:solidFill>
        </a:ln>
      </dgm:spPr>
    </dgm:pt>
    <dgm:pt modelId="{D3983E1E-FCE0-4C7B-BAB6-8BEEB590BEF1}" type="pres">
      <dgm:prSet presAssocID="{6407191C-A354-49B2-B2CC-970298CDE319}" presName="Child" presStyleLbl="revTx" presStyleIdx="6" presStyleCnt="11" custLinFactNeighborX="5973" custLinFactNeighborY="-7021">
        <dgm:presLayoutVars>
          <dgm:chMax val="0"/>
          <dgm:chPref val="0"/>
          <dgm:bulletEnabled val="1"/>
        </dgm:presLayoutVars>
      </dgm:prSet>
      <dgm:spPr/>
    </dgm:pt>
    <dgm:pt modelId="{1AEA130A-3E6C-4C9D-8925-3AEC547823B5}" type="pres">
      <dgm:prSet presAssocID="{FE28A5DC-DAB3-4E32-8A74-161A574C118F}" presName="childComposite" presStyleCnt="0">
        <dgm:presLayoutVars>
          <dgm:chMax val="0"/>
          <dgm:chPref val="0"/>
        </dgm:presLayoutVars>
      </dgm:prSet>
      <dgm:spPr/>
    </dgm:pt>
    <dgm:pt modelId="{24E1DB94-62F3-47BA-A51C-7271A2895555}" type="pres">
      <dgm:prSet presAssocID="{FE28A5DC-DAB3-4E32-8A74-161A574C118F}" presName="ChildAccent" presStyleLbl="solidFgAcc1" presStyleIdx="5" presStyleCnt="9" custLinFactNeighborX="75756" custLinFactNeighborY="-16367"/>
      <dgm:spPr>
        <a:ln>
          <a:solidFill>
            <a:schemeClr val="tx2"/>
          </a:solidFill>
        </a:ln>
      </dgm:spPr>
    </dgm:pt>
    <dgm:pt modelId="{55C0B160-C06E-425F-B717-49DC1B0EEA69}" type="pres">
      <dgm:prSet presAssocID="{FE28A5DC-DAB3-4E32-8A74-161A574C118F}" presName="Child" presStyleLbl="revTx" presStyleIdx="7" presStyleCnt="11" custLinFactNeighborX="5973" custLinFactNeighborY="-7021">
        <dgm:presLayoutVars>
          <dgm:chMax val="0"/>
          <dgm:chPref val="0"/>
          <dgm:bulletEnabled val="1"/>
        </dgm:presLayoutVars>
      </dgm:prSet>
      <dgm:spPr/>
    </dgm:pt>
    <dgm:pt modelId="{D3C74683-23BB-422C-B86F-B3B78FE63F57}" type="pres">
      <dgm:prSet presAssocID="{BC1C2D20-67AB-4077-9B46-54A52E9726B9}" presName="childComposite" presStyleCnt="0">
        <dgm:presLayoutVars>
          <dgm:chMax val="0"/>
          <dgm:chPref val="0"/>
        </dgm:presLayoutVars>
      </dgm:prSet>
      <dgm:spPr/>
    </dgm:pt>
    <dgm:pt modelId="{C161A4AC-B78D-4642-BA09-5E2E56DAEC61}" type="pres">
      <dgm:prSet presAssocID="{BC1C2D20-67AB-4077-9B46-54A52E9726B9}" presName="ChildAccent" presStyleLbl="solidFgAcc1" presStyleIdx="6" presStyleCnt="9" custLinFactNeighborX="75756" custLinFactNeighborY="-16367"/>
      <dgm:spPr>
        <a:ln>
          <a:solidFill>
            <a:schemeClr val="tx2"/>
          </a:solidFill>
        </a:ln>
      </dgm:spPr>
    </dgm:pt>
    <dgm:pt modelId="{178E0450-86F7-49F4-8851-92ED35B4A1E8}" type="pres">
      <dgm:prSet presAssocID="{BC1C2D20-67AB-4077-9B46-54A52E9726B9}" presName="Child" presStyleLbl="revTx" presStyleIdx="8" presStyleCnt="11" custLinFactNeighborX="5973" custLinFactNeighborY="-7021">
        <dgm:presLayoutVars>
          <dgm:chMax val="0"/>
          <dgm:chPref val="0"/>
          <dgm:bulletEnabled val="1"/>
        </dgm:presLayoutVars>
      </dgm:prSet>
      <dgm:spPr/>
    </dgm:pt>
    <dgm:pt modelId="{6C4E7F31-CEAE-4277-8C54-7DED7BF5A6B9}" type="pres">
      <dgm:prSet presAssocID="{05CB1350-B23B-4F01-9830-33A7771087A4}" presName="childComposite" presStyleCnt="0">
        <dgm:presLayoutVars>
          <dgm:chMax val="0"/>
          <dgm:chPref val="0"/>
        </dgm:presLayoutVars>
      </dgm:prSet>
      <dgm:spPr/>
    </dgm:pt>
    <dgm:pt modelId="{D2CDC7F1-643E-4DD5-9225-CD0729D58FB1}" type="pres">
      <dgm:prSet presAssocID="{05CB1350-B23B-4F01-9830-33A7771087A4}" presName="ChildAccent" presStyleLbl="solidFgAcc1" presStyleIdx="7" presStyleCnt="9" custLinFactNeighborX="75756" custLinFactNeighborY="-16367"/>
      <dgm:spPr>
        <a:ln>
          <a:solidFill>
            <a:schemeClr val="tx2"/>
          </a:solidFill>
        </a:ln>
      </dgm:spPr>
    </dgm:pt>
    <dgm:pt modelId="{53B6F565-4992-47FC-9E06-272D893C48CA}" type="pres">
      <dgm:prSet presAssocID="{05CB1350-B23B-4F01-9830-33A7771087A4}" presName="Child" presStyleLbl="revTx" presStyleIdx="9" presStyleCnt="11" custLinFactNeighborX="5973" custLinFactNeighborY="-7021">
        <dgm:presLayoutVars>
          <dgm:chMax val="0"/>
          <dgm:chPref val="0"/>
          <dgm:bulletEnabled val="1"/>
        </dgm:presLayoutVars>
      </dgm:prSet>
      <dgm:spPr/>
    </dgm:pt>
    <dgm:pt modelId="{F02EAFAC-E5F3-4BD2-8FFF-C4AC6F9582AA}" type="pres">
      <dgm:prSet presAssocID="{83258136-9F14-4BAD-BC62-AE0FB39812A2}" presName="childComposite" presStyleCnt="0">
        <dgm:presLayoutVars>
          <dgm:chMax val="0"/>
          <dgm:chPref val="0"/>
        </dgm:presLayoutVars>
      </dgm:prSet>
      <dgm:spPr/>
    </dgm:pt>
    <dgm:pt modelId="{28EE6742-2392-494A-AA69-870E778796B4}" type="pres">
      <dgm:prSet presAssocID="{83258136-9F14-4BAD-BC62-AE0FB39812A2}" presName="ChildAccent" presStyleLbl="solidFgAcc1" presStyleIdx="8" presStyleCnt="9" custLinFactNeighborX="75756" custLinFactNeighborY="-16367"/>
      <dgm:spPr>
        <a:ln>
          <a:solidFill>
            <a:schemeClr val="tx2"/>
          </a:solidFill>
        </a:ln>
      </dgm:spPr>
    </dgm:pt>
    <dgm:pt modelId="{2803B572-0EAB-4163-B2FF-AA1F6062046B}" type="pres">
      <dgm:prSet presAssocID="{83258136-9F14-4BAD-BC62-AE0FB39812A2}" presName="Child" presStyleLbl="revTx" presStyleIdx="10" presStyleCnt="11" custLinFactNeighborX="5973" custLinFactNeighborY="-7021">
        <dgm:presLayoutVars>
          <dgm:chMax val="0"/>
          <dgm:chPref val="0"/>
          <dgm:bulletEnabled val="1"/>
        </dgm:presLayoutVars>
      </dgm:prSet>
      <dgm:spPr/>
    </dgm:pt>
  </dgm:ptLst>
  <dgm:cxnLst>
    <dgm:cxn modelId="{9757F113-5D9E-459B-B0D4-5882FB275F23}" srcId="{B4B38C54-3347-4919-9F88-5447F0ACD33B}" destId="{D5FC90F9-86BB-48B0-93FA-BCFD3FCCF7C3}" srcOrd="0" destOrd="0" parTransId="{02ADB3F0-24A4-4650-96E1-AE6A50FAE069}" sibTransId="{BD1BB9CA-D0B1-42C8-B4E1-A16CB365317E}"/>
    <dgm:cxn modelId="{30A80914-7FD0-4D0A-87A4-7155F0A714CC}" srcId="{6C051A53-4FFF-4E7D-B78D-FDA578C73B81}" destId="{FE28A5DC-DAB3-4E32-8A74-161A574C118F}" srcOrd="1" destOrd="0" parTransId="{5DE8CAC1-C09F-4D86-ABDC-3D21A78EEBDA}" sibTransId="{1CCAD610-394E-4235-8B63-0A7B15E53613}"/>
    <dgm:cxn modelId="{782A151C-FF48-4F5E-A8DA-E1F5985AD94F}" srcId="{B4B38C54-3347-4919-9F88-5447F0ACD33B}" destId="{4B3A3EF0-9CF9-4D44-9BD3-B26124BDB119}" srcOrd="1" destOrd="0" parTransId="{886E6358-2675-4615-A6EC-E2CB11E7FA48}" sibTransId="{AD74C556-FC6F-4B24-A835-235689A75ACD}"/>
    <dgm:cxn modelId="{A53EAE22-1A7E-46DA-8E61-D686520B7C0F}" type="presOf" srcId="{D5FC90F9-86BB-48B0-93FA-BCFD3FCCF7C3}" destId="{2E71BD56-3051-4231-A422-E32DFC3087E2}" srcOrd="0" destOrd="0" presId="urn:microsoft.com/office/officeart/2008/layout/SquareAccentList"/>
    <dgm:cxn modelId="{7F978627-FFCC-4575-A41C-7F6170CA592C}" type="presOf" srcId="{4B3A3EF0-9CF9-4D44-9BD3-B26124BDB119}" destId="{8D791C09-C59D-4C6D-B877-59231C980BDD}" srcOrd="0" destOrd="0" presId="urn:microsoft.com/office/officeart/2008/layout/SquareAccentList"/>
    <dgm:cxn modelId="{800DD52E-D61B-496D-93A9-EB0169934E20}" type="presOf" srcId="{6C051A53-4FFF-4E7D-B78D-FDA578C73B81}" destId="{2F6A5C6C-8738-4797-BD7E-5B48106FA404}" srcOrd="0" destOrd="0" presId="urn:microsoft.com/office/officeart/2008/layout/SquareAccentList"/>
    <dgm:cxn modelId="{37C97739-5919-4E5F-891B-52EB182D2D3B}" srcId="{6C051A53-4FFF-4E7D-B78D-FDA578C73B81}" destId="{6407191C-A354-49B2-B2CC-970298CDE319}" srcOrd="0" destOrd="0" parTransId="{6984FD22-EE47-4E2D-B565-BF0B134F5F06}" sibTransId="{0386F4E9-398A-462C-8B2B-81D2F8FCE36B}"/>
    <dgm:cxn modelId="{26F03A72-4F24-4B94-A512-DA1C742D62D4}" srcId="{2F2A0CE4-A2EF-4993-AE27-50018B85421D}" destId="{6C051A53-4FFF-4E7D-B78D-FDA578C73B81}" srcOrd="1" destOrd="0" parTransId="{E4DEA9C1-731C-4271-A124-42BF0106B58E}" sibTransId="{E8403D7E-4598-4393-B2FF-9DF8C6473E88}"/>
    <dgm:cxn modelId="{471CFB53-9566-400D-A0EB-C7CACBACA259}" srcId="{6C051A53-4FFF-4E7D-B78D-FDA578C73B81}" destId="{05CB1350-B23B-4F01-9830-33A7771087A4}" srcOrd="3" destOrd="0" parTransId="{5381850E-CB91-4EF0-911E-0E2166721F75}" sibTransId="{69C6226A-6C83-49D8-AF50-1E8CAB0A1868}"/>
    <dgm:cxn modelId="{35E04059-51F2-4B22-886D-758640D7AA5D}" type="presOf" srcId="{B4B38C54-3347-4919-9F88-5447F0ACD33B}" destId="{88DC322C-5034-4645-B16D-C7B858DEC93A}" srcOrd="0" destOrd="0" presId="urn:microsoft.com/office/officeart/2008/layout/SquareAccentList"/>
    <dgm:cxn modelId="{D6E1F88E-AEF1-4C81-88BE-B6793EFAA926}" type="presOf" srcId="{6407191C-A354-49B2-B2CC-970298CDE319}" destId="{D3983E1E-FCE0-4C7B-BAB6-8BEEB590BEF1}" srcOrd="0" destOrd="0" presId="urn:microsoft.com/office/officeart/2008/layout/SquareAccentList"/>
    <dgm:cxn modelId="{2CA624A3-E510-4478-BB5C-38A62D7EBC43}" srcId="{B4B38C54-3347-4919-9F88-5447F0ACD33B}" destId="{CCAB39C5-4E51-4B4F-AEF6-834BD6F4C4D5}" srcOrd="2" destOrd="0" parTransId="{95F6D777-03E6-4504-8A40-0D0A6CDE37F6}" sibTransId="{F17EC2B5-4C2A-4789-83BB-217B93917937}"/>
    <dgm:cxn modelId="{AAD5A2AB-54BE-4041-A66F-C5E1ABBFFCAE}" srcId="{B4B38C54-3347-4919-9F88-5447F0ACD33B}" destId="{732E1607-94C7-4949-9EF0-E3C011ED9B86}" srcOrd="3" destOrd="0" parTransId="{DDEA2D15-D8DE-4921-8142-84F0FF19CDFC}" sibTransId="{FE01B851-4605-45FD-9A79-8EC78FBD2641}"/>
    <dgm:cxn modelId="{3BB0FFC4-6CAD-4A9A-BE05-3D8254D737C8}" srcId="{6C051A53-4FFF-4E7D-B78D-FDA578C73B81}" destId="{BC1C2D20-67AB-4077-9B46-54A52E9726B9}" srcOrd="2" destOrd="0" parTransId="{44EBE5D7-D3D0-4A08-A266-D8783F7DC3D6}" sibTransId="{9665B4AC-DCDE-4F09-8022-606F4C40EDC0}"/>
    <dgm:cxn modelId="{52762DCC-782E-459D-B623-E883ED6CA6E5}" srcId="{2F2A0CE4-A2EF-4993-AE27-50018B85421D}" destId="{B4B38C54-3347-4919-9F88-5447F0ACD33B}" srcOrd="0" destOrd="0" parTransId="{9B26E07D-52A0-4E70-9DB3-1630B5FBC556}" sibTransId="{8E7DCB7D-A89B-48FC-99BF-1C3365FCA686}"/>
    <dgm:cxn modelId="{F7246DD0-8562-428A-90B5-C46D693EFB8B}" type="presOf" srcId="{CCAB39C5-4E51-4B4F-AEF6-834BD6F4C4D5}" destId="{B3950A58-F781-44F9-8340-E3210E00AF2B}" srcOrd="0" destOrd="0" presId="urn:microsoft.com/office/officeart/2008/layout/SquareAccentList"/>
    <dgm:cxn modelId="{4C6C0FDE-5FAE-4B0C-82CB-4FE866D4CC53}" type="presOf" srcId="{2F2A0CE4-A2EF-4993-AE27-50018B85421D}" destId="{9035E792-15C0-4371-97F2-8A49FF3746F5}" srcOrd="0" destOrd="0" presId="urn:microsoft.com/office/officeart/2008/layout/SquareAccentList"/>
    <dgm:cxn modelId="{F355DCE1-9FFD-4CD3-860C-ACACA45709C6}" srcId="{6C051A53-4FFF-4E7D-B78D-FDA578C73B81}" destId="{83258136-9F14-4BAD-BC62-AE0FB39812A2}" srcOrd="4" destOrd="0" parTransId="{A80D09A5-0580-448E-896A-A16288BFD541}" sibTransId="{3ADEB712-F9A8-464F-8B53-5AF5466AA26E}"/>
    <dgm:cxn modelId="{751830E9-367A-459D-B26B-4383917754DB}" type="presOf" srcId="{732E1607-94C7-4949-9EF0-E3C011ED9B86}" destId="{2FA8DBA4-883A-4B6E-904F-E18F237659F7}" srcOrd="0" destOrd="0" presId="urn:microsoft.com/office/officeart/2008/layout/SquareAccentList"/>
    <dgm:cxn modelId="{B79151E9-BD5F-467E-9DCD-533740039B96}" type="presOf" srcId="{BC1C2D20-67AB-4077-9B46-54A52E9726B9}" destId="{178E0450-86F7-49F4-8851-92ED35B4A1E8}" srcOrd="0" destOrd="0" presId="urn:microsoft.com/office/officeart/2008/layout/SquareAccentList"/>
    <dgm:cxn modelId="{6A76ECEA-0F32-4B27-AF57-8B46AF1EA4D4}" type="presOf" srcId="{05CB1350-B23B-4F01-9830-33A7771087A4}" destId="{53B6F565-4992-47FC-9E06-272D893C48CA}" srcOrd="0" destOrd="0" presId="urn:microsoft.com/office/officeart/2008/layout/SquareAccentList"/>
    <dgm:cxn modelId="{AC615CF6-0AC9-4584-B286-F3742BBF3A61}" type="presOf" srcId="{FE28A5DC-DAB3-4E32-8A74-161A574C118F}" destId="{55C0B160-C06E-425F-B717-49DC1B0EEA69}" srcOrd="0" destOrd="0" presId="urn:microsoft.com/office/officeart/2008/layout/SquareAccentList"/>
    <dgm:cxn modelId="{017B79FA-A419-4210-912B-DDD747AF033B}" type="presOf" srcId="{83258136-9F14-4BAD-BC62-AE0FB39812A2}" destId="{2803B572-0EAB-4163-B2FF-AA1F6062046B}" srcOrd="0" destOrd="0" presId="urn:microsoft.com/office/officeart/2008/layout/SquareAccentList"/>
    <dgm:cxn modelId="{2CFFE0BF-6491-4235-B5F8-D006E59A5611}" type="presParOf" srcId="{9035E792-15C0-4371-97F2-8A49FF3746F5}" destId="{C32128B5-669E-4EED-B39C-27001E571EED}" srcOrd="0" destOrd="0" presId="urn:microsoft.com/office/officeart/2008/layout/SquareAccentList"/>
    <dgm:cxn modelId="{B7512510-1BFA-40F3-8519-866D35C19223}" type="presParOf" srcId="{C32128B5-669E-4EED-B39C-27001E571EED}" destId="{3B21987A-F9B3-42E5-92C6-3EF8EBB46525}" srcOrd="0" destOrd="0" presId="urn:microsoft.com/office/officeart/2008/layout/SquareAccentList"/>
    <dgm:cxn modelId="{44C42871-B829-4BD4-A5CA-99E5A98E1A62}" type="presParOf" srcId="{3B21987A-F9B3-42E5-92C6-3EF8EBB46525}" destId="{ADE27ABB-7E76-458B-97DF-8A1CA9ECC14E}" srcOrd="0" destOrd="0" presId="urn:microsoft.com/office/officeart/2008/layout/SquareAccentList"/>
    <dgm:cxn modelId="{68FA6C18-AD57-4DCE-BB74-69D3BB4E96DC}" type="presParOf" srcId="{3B21987A-F9B3-42E5-92C6-3EF8EBB46525}" destId="{9C5D0C69-2C45-49CD-88E1-531951D2C792}" srcOrd="1" destOrd="0" presId="urn:microsoft.com/office/officeart/2008/layout/SquareAccentList"/>
    <dgm:cxn modelId="{59675278-D9BC-493A-A9E7-9BD862247F74}" type="presParOf" srcId="{3B21987A-F9B3-42E5-92C6-3EF8EBB46525}" destId="{88DC322C-5034-4645-B16D-C7B858DEC93A}" srcOrd="2" destOrd="0" presId="urn:microsoft.com/office/officeart/2008/layout/SquareAccentList"/>
    <dgm:cxn modelId="{3D406BE2-09D9-497B-8C9B-87DA088EF092}" type="presParOf" srcId="{C32128B5-669E-4EED-B39C-27001E571EED}" destId="{A34921A1-013E-4B40-83C0-14E357317039}" srcOrd="1" destOrd="0" presId="urn:microsoft.com/office/officeart/2008/layout/SquareAccentList"/>
    <dgm:cxn modelId="{2247535B-E560-4AA1-95CE-4281A1DE35E9}" type="presParOf" srcId="{A34921A1-013E-4B40-83C0-14E357317039}" destId="{8930AD86-0662-4E50-AE68-254317542FAA}" srcOrd="0" destOrd="0" presId="urn:microsoft.com/office/officeart/2008/layout/SquareAccentList"/>
    <dgm:cxn modelId="{CBCC0FF4-4FFC-495D-B720-DA8112654045}" type="presParOf" srcId="{8930AD86-0662-4E50-AE68-254317542FAA}" destId="{D3B4AC14-0F58-415B-AEE2-1D0D66C53C3F}" srcOrd="0" destOrd="0" presId="urn:microsoft.com/office/officeart/2008/layout/SquareAccentList"/>
    <dgm:cxn modelId="{FEF477DB-91A5-45E8-A095-4B34828677A7}" type="presParOf" srcId="{8930AD86-0662-4E50-AE68-254317542FAA}" destId="{2E71BD56-3051-4231-A422-E32DFC3087E2}" srcOrd="1" destOrd="0" presId="urn:microsoft.com/office/officeart/2008/layout/SquareAccentList"/>
    <dgm:cxn modelId="{5A63AE5B-ACB2-42C6-9CE9-AAB15EDDE980}" type="presParOf" srcId="{A34921A1-013E-4B40-83C0-14E357317039}" destId="{5601FB55-E045-4395-A05F-61C0FFACE3D8}" srcOrd="1" destOrd="0" presId="urn:microsoft.com/office/officeart/2008/layout/SquareAccentList"/>
    <dgm:cxn modelId="{70B4EB02-3457-4AB1-92C6-37E7AD6F74D0}" type="presParOf" srcId="{5601FB55-E045-4395-A05F-61C0FFACE3D8}" destId="{D040BF2D-F00D-4570-AD1A-8D3A7E694FEC}" srcOrd="0" destOrd="0" presId="urn:microsoft.com/office/officeart/2008/layout/SquareAccentList"/>
    <dgm:cxn modelId="{6172AF86-3157-494B-8D55-9D4296363B5B}" type="presParOf" srcId="{5601FB55-E045-4395-A05F-61C0FFACE3D8}" destId="{8D791C09-C59D-4C6D-B877-59231C980BDD}" srcOrd="1" destOrd="0" presId="urn:microsoft.com/office/officeart/2008/layout/SquareAccentList"/>
    <dgm:cxn modelId="{B139EEC7-EF98-4F69-B416-4D484868A7FD}" type="presParOf" srcId="{A34921A1-013E-4B40-83C0-14E357317039}" destId="{23C9E06F-1D88-4256-8681-66181B7D81B0}" srcOrd="2" destOrd="0" presId="urn:microsoft.com/office/officeart/2008/layout/SquareAccentList"/>
    <dgm:cxn modelId="{C35871BA-EF4C-4350-9E41-9316E2D1D468}" type="presParOf" srcId="{23C9E06F-1D88-4256-8681-66181B7D81B0}" destId="{C193617C-2CFE-489C-9A02-479D4D6FD645}" srcOrd="0" destOrd="0" presId="urn:microsoft.com/office/officeart/2008/layout/SquareAccentList"/>
    <dgm:cxn modelId="{0A4F3A79-00A3-4948-B0C6-E089B078217A}" type="presParOf" srcId="{23C9E06F-1D88-4256-8681-66181B7D81B0}" destId="{B3950A58-F781-44F9-8340-E3210E00AF2B}" srcOrd="1" destOrd="0" presId="urn:microsoft.com/office/officeart/2008/layout/SquareAccentList"/>
    <dgm:cxn modelId="{AC707B40-CF14-4405-9269-8B69B8CDD425}" type="presParOf" srcId="{A34921A1-013E-4B40-83C0-14E357317039}" destId="{6A8BF424-3AA8-4FAB-9726-D422AA5C9F06}" srcOrd="3" destOrd="0" presId="urn:microsoft.com/office/officeart/2008/layout/SquareAccentList"/>
    <dgm:cxn modelId="{2A1FA6B9-B6DE-42DB-9DAA-7EEBAB956CEE}" type="presParOf" srcId="{6A8BF424-3AA8-4FAB-9726-D422AA5C9F06}" destId="{9FDD23CE-6032-4B6C-B266-542159EBE6AD}" srcOrd="0" destOrd="0" presId="urn:microsoft.com/office/officeart/2008/layout/SquareAccentList"/>
    <dgm:cxn modelId="{25F81B5D-AC44-443D-B3A6-E44EBF7A324B}" type="presParOf" srcId="{6A8BF424-3AA8-4FAB-9726-D422AA5C9F06}" destId="{2FA8DBA4-883A-4B6E-904F-E18F237659F7}" srcOrd="1" destOrd="0" presId="urn:microsoft.com/office/officeart/2008/layout/SquareAccentList"/>
    <dgm:cxn modelId="{6660BCAA-E81D-494F-B2C2-C347D2594C65}" type="presParOf" srcId="{9035E792-15C0-4371-97F2-8A49FF3746F5}" destId="{A50F387C-8FAE-4A29-B951-E919C4975CB5}" srcOrd="1" destOrd="0" presId="urn:microsoft.com/office/officeart/2008/layout/SquareAccentList"/>
    <dgm:cxn modelId="{0CB70CC0-5043-460D-B7AB-5F95205B1981}" type="presParOf" srcId="{A50F387C-8FAE-4A29-B951-E919C4975CB5}" destId="{E36C84CB-6296-4654-8640-8417E233E2C0}" srcOrd="0" destOrd="0" presId="urn:microsoft.com/office/officeart/2008/layout/SquareAccentList"/>
    <dgm:cxn modelId="{A38F39D6-B1ED-4FD6-AD72-3B37A1CFD425}" type="presParOf" srcId="{E36C84CB-6296-4654-8640-8417E233E2C0}" destId="{DD29986F-573A-4F78-BE24-AE8EB7D676CD}" srcOrd="0" destOrd="0" presId="urn:microsoft.com/office/officeart/2008/layout/SquareAccentList"/>
    <dgm:cxn modelId="{FA905486-6FA5-4B13-AC9B-E84DBC7D0873}" type="presParOf" srcId="{E36C84CB-6296-4654-8640-8417E233E2C0}" destId="{382B154C-58FB-4CCC-B9F0-7F7778F9990F}" srcOrd="1" destOrd="0" presId="urn:microsoft.com/office/officeart/2008/layout/SquareAccentList"/>
    <dgm:cxn modelId="{5A6BD4AD-5789-48C0-8C28-BA47A314C718}" type="presParOf" srcId="{E36C84CB-6296-4654-8640-8417E233E2C0}" destId="{2F6A5C6C-8738-4797-BD7E-5B48106FA404}" srcOrd="2" destOrd="0" presId="urn:microsoft.com/office/officeart/2008/layout/SquareAccentList"/>
    <dgm:cxn modelId="{650E4246-5A35-45F9-AED4-F2BCA437C006}" type="presParOf" srcId="{A50F387C-8FAE-4A29-B951-E919C4975CB5}" destId="{54EB81E0-3ECE-4C2B-8EE8-5B6F628989F9}" srcOrd="1" destOrd="0" presId="urn:microsoft.com/office/officeart/2008/layout/SquareAccentList"/>
    <dgm:cxn modelId="{93397E9F-DAC6-4F8C-9022-A1C77D96DAEC}" type="presParOf" srcId="{54EB81E0-3ECE-4C2B-8EE8-5B6F628989F9}" destId="{A5181C86-13B9-4BA9-B3E2-7208CDCA642E}" srcOrd="0" destOrd="0" presId="urn:microsoft.com/office/officeart/2008/layout/SquareAccentList"/>
    <dgm:cxn modelId="{01460B32-CC41-4D6B-9E43-2FFF85653551}" type="presParOf" srcId="{A5181C86-13B9-4BA9-B3E2-7208CDCA642E}" destId="{32ECA179-7832-4720-85D5-4801109929E4}" srcOrd="0" destOrd="0" presId="urn:microsoft.com/office/officeart/2008/layout/SquareAccentList"/>
    <dgm:cxn modelId="{6B5A41CB-FD58-4CE6-8EF8-47F544844EB1}" type="presParOf" srcId="{A5181C86-13B9-4BA9-B3E2-7208CDCA642E}" destId="{D3983E1E-FCE0-4C7B-BAB6-8BEEB590BEF1}" srcOrd="1" destOrd="0" presId="urn:microsoft.com/office/officeart/2008/layout/SquareAccentList"/>
    <dgm:cxn modelId="{C5E406F6-7EB3-475F-B17A-8AFF1F3291A0}" type="presParOf" srcId="{54EB81E0-3ECE-4C2B-8EE8-5B6F628989F9}" destId="{1AEA130A-3E6C-4C9D-8925-3AEC547823B5}" srcOrd="1" destOrd="0" presId="urn:microsoft.com/office/officeart/2008/layout/SquareAccentList"/>
    <dgm:cxn modelId="{3A859565-4542-456A-8A34-F0798B6DE43C}" type="presParOf" srcId="{1AEA130A-3E6C-4C9D-8925-3AEC547823B5}" destId="{24E1DB94-62F3-47BA-A51C-7271A2895555}" srcOrd="0" destOrd="0" presId="urn:microsoft.com/office/officeart/2008/layout/SquareAccentList"/>
    <dgm:cxn modelId="{FED3BCC8-B437-4891-9563-9F6A338F5AFF}" type="presParOf" srcId="{1AEA130A-3E6C-4C9D-8925-3AEC547823B5}" destId="{55C0B160-C06E-425F-B717-49DC1B0EEA69}" srcOrd="1" destOrd="0" presId="urn:microsoft.com/office/officeart/2008/layout/SquareAccentList"/>
    <dgm:cxn modelId="{10C189D9-6E00-46C0-B2A8-236AA79E06BD}" type="presParOf" srcId="{54EB81E0-3ECE-4C2B-8EE8-5B6F628989F9}" destId="{D3C74683-23BB-422C-B86F-B3B78FE63F57}" srcOrd="2" destOrd="0" presId="urn:microsoft.com/office/officeart/2008/layout/SquareAccentList"/>
    <dgm:cxn modelId="{55641D00-863C-4367-B873-2E383D68331D}" type="presParOf" srcId="{D3C74683-23BB-422C-B86F-B3B78FE63F57}" destId="{C161A4AC-B78D-4642-BA09-5E2E56DAEC61}" srcOrd="0" destOrd="0" presId="urn:microsoft.com/office/officeart/2008/layout/SquareAccentList"/>
    <dgm:cxn modelId="{62C098D5-F622-46F7-B001-4A0A42354933}" type="presParOf" srcId="{D3C74683-23BB-422C-B86F-B3B78FE63F57}" destId="{178E0450-86F7-49F4-8851-92ED35B4A1E8}" srcOrd="1" destOrd="0" presId="urn:microsoft.com/office/officeart/2008/layout/SquareAccentList"/>
    <dgm:cxn modelId="{1A9AF769-CC41-4EC3-B916-DD952076C4F4}" type="presParOf" srcId="{54EB81E0-3ECE-4C2B-8EE8-5B6F628989F9}" destId="{6C4E7F31-CEAE-4277-8C54-7DED7BF5A6B9}" srcOrd="3" destOrd="0" presId="urn:microsoft.com/office/officeart/2008/layout/SquareAccentList"/>
    <dgm:cxn modelId="{1359E353-878C-40D6-BB6A-EE61C452B6C4}" type="presParOf" srcId="{6C4E7F31-CEAE-4277-8C54-7DED7BF5A6B9}" destId="{D2CDC7F1-643E-4DD5-9225-CD0729D58FB1}" srcOrd="0" destOrd="0" presId="urn:microsoft.com/office/officeart/2008/layout/SquareAccentList"/>
    <dgm:cxn modelId="{239A4B93-0077-4B6D-8D37-512993227952}" type="presParOf" srcId="{6C4E7F31-CEAE-4277-8C54-7DED7BF5A6B9}" destId="{53B6F565-4992-47FC-9E06-272D893C48CA}" srcOrd="1" destOrd="0" presId="urn:microsoft.com/office/officeart/2008/layout/SquareAccentList"/>
    <dgm:cxn modelId="{6BD7B415-CB1F-46D6-8719-4DB8E0BFA589}" type="presParOf" srcId="{54EB81E0-3ECE-4C2B-8EE8-5B6F628989F9}" destId="{F02EAFAC-E5F3-4BD2-8FFF-C4AC6F9582AA}" srcOrd="4" destOrd="0" presId="urn:microsoft.com/office/officeart/2008/layout/SquareAccentList"/>
    <dgm:cxn modelId="{B423652E-99A7-4389-A95D-61805796EB51}" type="presParOf" srcId="{F02EAFAC-E5F3-4BD2-8FFF-C4AC6F9582AA}" destId="{28EE6742-2392-494A-AA69-870E778796B4}" srcOrd="0" destOrd="0" presId="urn:microsoft.com/office/officeart/2008/layout/SquareAccentList"/>
    <dgm:cxn modelId="{9ABA5EA6-D911-4C41-B9E7-97B1106BC824}" type="presParOf" srcId="{F02EAFAC-E5F3-4BD2-8FFF-C4AC6F9582AA}" destId="{2803B572-0EAB-4163-B2FF-AA1F6062046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758D6-58B5-4A42-B0AA-DF6FEF73E62E}"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IE"/>
        </a:p>
      </dgm:t>
    </dgm:pt>
    <dgm:pt modelId="{19BF6C73-6CF0-48D7-8A59-0638B8A7C243}">
      <dgm:prSet phldrT="[Text]"/>
      <dgm:spPr>
        <a:solidFill>
          <a:schemeClr val="accent1"/>
        </a:solidFill>
      </dgm:spPr>
      <dgm:t>
        <a:bodyPr/>
        <a:lstStyle/>
        <a:p>
          <a:r>
            <a:rPr lang="en-GB" b="0"/>
            <a:t>Video tutorials</a:t>
          </a:r>
          <a:endParaRPr lang="en-IE"/>
        </a:p>
      </dgm:t>
    </dgm:pt>
    <dgm:pt modelId="{30BD208C-1FDE-4092-9F97-53279667C2B4}" type="parTrans" cxnId="{14FEE5E5-3521-49C6-A804-F753CB135C57}">
      <dgm:prSet/>
      <dgm:spPr/>
      <dgm:t>
        <a:bodyPr/>
        <a:lstStyle/>
        <a:p>
          <a:endParaRPr lang="en-IE"/>
        </a:p>
      </dgm:t>
    </dgm:pt>
    <dgm:pt modelId="{E4748020-C22A-4B2A-B9AA-6DBCCF81160D}" type="sibTrans" cxnId="{14FEE5E5-3521-49C6-A804-F753CB135C57}">
      <dgm:prSet/>
      <dgm:spPr/>
      <dgm:t>
        <a:bodyPr/>
        <a:lstStyle/>
        <a:p>
          <a:endParaRPr lang="en-IE"/>
        </a:p>
      </dgm:t>
    </dgm:pt>
    <dgm:pt modelId="{E812FAEA-27A3-42DF-B41F-6DB803A254BE}">
      <dgm:prSet phldrT="[Text]" custT="1"/>
      <dgm:spPr/>
      <dgm:t>
        <a:bodyPr/>
        <a:lstStyle/>
        <a:p>
          <a:pPr>
            <a:buClr>
              <a:schemeClr val="accent2"/>
            </a:buClr>
          </a:pPr>
          <a:r>
            <a:rPr lang="en-IE" sz="1500" b="0">
              <a:latin typeface="Arial" panose="020B0604020202020204" pitchFamily="34" charset="0"/>
              <a:cs typeface="Arial" panose="020B0604020202020204" pitchFamily="34" charset="0"/>
              <a:hlinkClick xmlns:r="http://schemas.openxmlformats.org/officeDocument/2006/relationships" r:id="rId1"/>
            </a:rPr>
            <a:t>Overview of lump sum funding</a:t>
          </a:r>
          <a:endParaRPr lang="en-IE" sz="1500">
            <a:latin typeface="Arial" panose="020B0604020202020204" pitchFamily="34" charset="0"/>
            <a:cs typeface="Arial" panose="020B0604020202020204" pitchFamily="34" charset="0"/>
          </a:endParaRPr>
        </a:p>
      </dgm:t>
    </dgm:pt>
    <dgm:pt modelId="{FD38DF9C-9812-4FB6-AB00-5C8CAB72DF8F}" type="parTrans" cxnId="{0D678053-8A76-49A1-A12F-FC7974F35CFF}">
      <dgm:prSet/>
      <dgm:spPr/>
      <dgm:t>
        <a:bodyPr/>
        <a:lstStyle/>
        <a:p>
          <a:endParaRPr lang="en-IE"/>
        </a:p>
      </dgm:t>
    </dgm:pt>
    <dgm:pt modelId="{FB697F0A-ECCA-40E2-83EA-11661D436496}" type="sibTrans" cxnId="{0D678053-8A76-49A1-A12F-FC7974F35CFF}">
      <dgm:prSet/>
      <dgm:spPr/>
      <dgm:t>
        <a:bodyPr/>
        <a:lstStyle/>
        <a:p>
          <a:endParaRPr lang="en-IE"/>
        </a:p>
      </dgm:t>
    </dgm:pt>
    <dgm:pt modelId="{CEF9713A-1B52-43A5-BFD5-2EDA1A198969}">
      <dgm:prSet phldrT="[Text]"/>
      <dgm:spPr>
        <a:solidFill>
          <a:schemeClr val="accent1"/>
        </a:solidFill>
      </dgm:spPr>
      <dgm:t>
        <a:bodyPr/>
        <a:lstStyle/>
        <a:p>
          <a:r>
            <a:rPr lang="en-GB" b="0"/>
            <a:t>Guidance documents</a:t>
          </a:r>
          <a:endParaRPr lang="en-IE"/>
        </a:p>
      </dgm:t>
    </dgm:pt>
    <dgm:pt modelId="{EABF9D64-0E0B-464C-9D23-D3ACB38AF3BA}" type="parTrans" cxnId="{E2E6C094-16F0-45E7-9071-B0F93EF5D868}">
      <dgm:prSet/>
      <dgm:spPr/>
      <dgm:t>
        <a:bodyPr/>
        <a:lstStyle/>
        <a:p>
          <a:endParaRPr lang="en-IE"/>
        </a:p>
      </dgm:t>
    </dgm:pt>
    <dgm:pt modelId="{C940969D-0D6E-46D2-8E5A-46231E7D2528}" type="sibTrans" cxnId="{E2E6C094-16F0-45E7-9071-B0F93EF5D868}">
      <dgm:prSet/>
      <dgm:spPr/>
      <dgm:t>
        <a:bodyPr/>
        <a:lstStyle/>
        <a:p>
          <a:endParaRPr lang="en-IE"/>
        </a:p>
      </dgm:t>
    </dgm:pt>
    <dgm:pt modelId="{1C3C4618-4522-4415-A705-D9AE6C7509B4}">
      <dgm:prSet phldrT="[Text]" custT="1"/>
      <dgm:spPr/>
      <dgm:t>
        <a:bodyPr/>
        <a:lstStyle/>
        <a:p>
          <a:pPr>
            <a:buClr>
              <a:schemeClr val="accent2"/>
            </a:buClr>
          </a:pPr>
          <a:r>
            <a:rPr lang="en-GB" sz="1500" b="0">
              <a:latin typeface="Arial" panose="020B0604020202020204" pitchFamily="34" charset="0"/>
              <a:cs typeface="Arial" panose="020B0604020202020204" pitchFamily="34" charset="0"/>
              <a:hlinkClick xmlns:r="http://schemas.openxmlformats.org/officeDocument/2006/relationships" r:id="rId2"/>
            </a:rPr>
            <a:t>What do I need to know?</a:t>
          </a:r>
          <a:r>
            <a:rPr lang="en-150" sz="1500" b="0">
              <a:latin typeface="Arial" panose="020B0604020202020204" pitchFamily="34" charset="0"/>
              <a:cs typeface="Arial" panose="020B0604020202020204" pitchFamily="34" charset="0"/>
            </a:rPr>
            <a:t> &amp; </a:t>
          </a:r>
          <a:r>
            <a:rPr lang="en-GB" sz="1500" b="0">
              <a:latin typeface="Arial" panose="020B0604020202020204" pitchFamily="34" charset="0"/>
              <a:cs typeface="Arial" panose="020B0604020202020204" pitchFamily="34" charset="0"/>
              <a:hlinkClick xmlns:r="http://schemas.openxmlformats.org/officeDocument/2006/relationships" r:id="rId3"/>
            </a:rPr>
            <a:t>Quick guide</a:t>
          </a:r>
          <a:endParaRPr lang="en-IE" sz="1500">
            <a:latin typeface="Arial" panose="020B0604020202020204" pitchFamily="34" charset="0"/>
            <a:cs typeface="Arial" panose="020B0604020202020204" pitchFamily="34" charset="0"/>
          </a:endParaRPr>
        </a:p>
      </dgm:t>
    </dgm:pt>
    <dgm:pt modelId="{87A041D1-CBCD-4FE4-818B-F61994F463DD}" type="parTrans" cxnId="{2FFCBF01-7949-42D2-AD1D-37AFC4F944B4}">
      <dgm:prSet/>
      <dgm:spPr/>
      <dgm:t>
        <a:bodyPr/>
        <a:lstStyle/>
        <a:p>
          <a:endParaRPr lang="en-IE"/>
        </a:p>
      </dgm:t>
    </dgm:pt>
    <dgm:pt modelId="{D33E3892-9AAD-4730-A3DE-A7496ED8BF9C}" type="sibTrans" cxnId="{2FFCBF01-7949-42D2-AD1D-37AFC4F944B4}">
      <dgm:prSet/>
      <dgm:spPr/>
      <dgm:t>
        <a:bodyPr/>
        <a:lstStyle/>
        <a:p>
          <a:endParaRPr lang="en-IE"/>
        </a:p>
      </dgm:t>
    </dgm:pt>
    <dgm:pt modelId="{8C36015F-3A16-4513-BDF1-0E02688FE34A}">
      <dgm:prSet phldrT="[Text]"/>
      <dgm:spPr>
        <a:solidFill>
          <a:schemeClr val="accent1"/>
        </a:solidFill>
      </dgm:spPr>
      <dgm:t>
        <a:bodyPr/>
        <a:lstStyle/>
        <a:p>
          <a:r>
            <a:rPr lang="en-GB" b="0"/>
            <a:t>Reference documents</a:t>
          </a:r>
          <a:endParaRPr lang="en-IE" noProof="0"/>
        </a:p>
      </dgm:t>
    </dgm:pt>
    <dgm:pt modelId="{763884A9-814B-478C-97AD-17965F4EA282}" type="parTrans" cxnId="{375218A0-9F81-4BF9-988E-498BC0E813EF}">
      <dgm:prSet/>
      <dgm:spPr/>
      <dgm:t>
        <a:bodyPr/>
        <a:lstStyle/>
        <a:p>
          <a:endParaRPr lang="en-IE"/>
        </a:p>
      </dgm:t>
    </dgm:pt>
    <dgm:pt modelId="{A6E97FE7-9BE9-42E6-A156-A5E193872515}" type="sibTrans" cxnId="{375218A0-9F81-4BF9-988E-498BC0E813EF}">
      <dgm:prSet/>
      <dgm:spPr/>
      <dgm:t>
        <a:bodyPr/>
        <a:lstStyle/>
        <a:p>
          <a:endParaRPr lang="en-IE"/>
        </a:p>
      </dgm:t>
    </dgm:pt>
    <dgm:pt modelId="{9B40C45E-2305-4066-B452-2C7E20EC9D51}">
      <dgm:prSet phldrT="[Text]" custT="1"/>
      <dgm:spPr/>
      <dgm:t>
        <a:bodyPr/>
        <a:lstStyle/>
        <a:p>
          <a:pPr>
            <a:buClr>
              <a:schemeClr val="accent2"/>
            </a:buClr>
            <a:buFont typeface="Arial" panose="020B0604020202020204" pitchFamily="34" charset="0"/>
            <a:buChar char="•"/>
          </a:pPr>
          <a:r>
            <a:rPr lang="en-US" sz="1500" b="0">
              <a:latin typeface="Arial" panose="020B0604020202020204" pitchFamily="34" charset="0"/>
              <a:cs typeface="Arial" panose="020B0604020202020204" pitchFamily="34" charset="0"/>
              <a:hlinkClick xmlns:r="http://schemas.openxmlformats.org/officeDocument/2006/relationships" r:id="rId4"/>
            </a:rPr>
            <a:t>Model Grant Agreement Lump Sum</a:t>
          </a:r>
          <a:endParaRPr lang="en-IE" sz="1500">
            <a:latin typeface="Arial" panose="020B0604020202020204" pitchFamily="34" charset="0"/>
            <a:cs typeface="Arial" panose="020B0604020202020204" pitchFamily="34" charset="0"/>
          </a:endParaRPr>
        </a:p>
      </dgm:t>
    </dgm:pt>
    <dgm:pt modelId="{953AF4F4-C01B-443F-B71D-C8C4D5CAE539}" type="parTrans" cxnId="{CD886127-2D4F-408D-B9CC-7236F411D8E1}">
      <dgm:prSet/>
      <dgm:spPr/>
      <dgm:t>
        <a:bodyPr/>
        <a:lstStyle/>
        <a:p>
          <a:endParaRPr lang="en-IE"/>
        </a:p>
      </dgm:t>
    </dgm:pt>
    <dgm:pt modelId="{A4D132D9-F677-4BD2-87C3-0775C220E3CA}" type="sibTrans" cxnId="{CD886127-2D4F-408D-B9CC-7236F411D8E1}">
      <dgm:prSet/>
      <dgm:spPr/>
      <dgm:t>
        <a:bodyPr/>
        <a:lstStyle/>
        <a:p>
          <a:endParaRPr lang="en-IE"/>
        </a:p>
      </dgm:t>
    </dgm:pt>
    <dgm:pt modelId="{BC78EECF-9AA8-4B4F-ACB7-006CF36BAA70}">
      <dgm:prSet custT="1"/>
      <dgm:spPr/>
      <dgm:t>
        <a:bodyPr/>
        <a:lstStyle/>
        <a:p>
          <a:pPr>
            <a:buClr>
              <a:schemeClr val="accent2"/>
            </a:buClr>
            <a:buFont typeface="Arial" panose="020B0604020202020204" pitchFamily="34" charset="0"/>
            <a:buChar char="•"/>
          </a:pPr>
          <a:r>
            <a:rPr lang="en-US" sz="1500" b="0">
              <a:latin typeface="Arial" panose="020B0604020202020204" pitchFamily="34" charset="0"/>
              <a:cs typeface="Arial" panose="020B0604020202020204" pitchFamily="34" charset="0"/>
              <a:hlinkClick xmlns:r="http://schemas.openxmlformats.org/officeDocument/2006/relationships" r:id="rId5"/>
            </a:rPr>
            <a:t>Decision </a:t>
          </a:r>
          <a:r>
            <a:rPr lang="en-US" sz="1500" b="0" err="1">
              <a:latin typeface="Arial" panose="020B0604020202020204" pitchFamily="34" charset="0"/>
              <a:cs typeface="Arial" panose="020B0604020202020204" pitchFamily="34" charset="0"/>
              <a:hlinkClick xmlns:r="http://schemas.openxmlformats.org/officeDocument/2006/relationships" r:id="rId5"/>
            </a:rPr>
            <a:t>authorising</a:t>
          </a:r>
          <a:r>
            <a:rPr lang="en-US" sz="1500" b="0">
              <a:latin typeface="Arial" panose="020B0604020202020204" pitchFamily="34" charset="0"/>
              <a:cs typeface="Arial" panose="020B0604020202020204" pitchFamily="34" charset="0"/>
              <a:hlinkClick xmlns:r="http://schemas.openxmlformats.org/officeDocument/2006/relationships" r:id="rId5"/>
            </a:rPr>
            <a:t> the use of lump sum contributions under the Horizon Europe </a:t>
          </a:r>
          <a:r>
            <a:rPr lang="en-US" sz="1500" b="0" err="1">
              <a:latin typeface="Arial" panose="020B0604020202020204" pitchFamily="34" charset="0"/>
              <a:cs typeface="Arial" panose="020B0604020202020204" pitchFamily="34" charset="0"/>
              <a:hlinkClick xmlns:r="http://schemas.openxmlformats.org/officeDocument/2006/relationships" r:id="rId5"/>
            </a:rPr>
            <a:t>Programme</a:t>
          </a:r>
          <a:endParaRPr lang="en-IE" sz="1500">
            <a:latin typeface="Arial" panose="020B0604020202020204" pitchFamily="34" charset="0"/>
            <a:cs typeface="Arial" panose="020B0604020202020204" pitchFamily="34" charset="0"/>
          </a:endParaRPr>
        </a:p>
      </dgm:t>
    </dgm:pt>
    <dgm:pt modelId="{5A134665-EACB-48A8-931D-2D286D673144}" type="parTrans" cxnId="{F6673E63-C148-48D2-8BE1-CDD8473887C7}">
      <dgm:prSet/>
      <dgm:spPr/>
      <dgm:t>
        <a:bodyPr/>
        <a:lstStyle/>
        <a:p>
          <a:endParaRPr lang="en-IE"/>
        </a:p>
      </dgm:t>
    </dgm:pt>
    <dgm:pt modelId="{9D7B8200-C716-4B04-9AD4-84ADF01C955A}" type="sibTrans" cxnId="{F6673E63-C148-48D2-8BE1-CDD8473887C7}">
      <dgm:prSet/>
      <dgm:spPr/>
      <dgm:t>
        <a:bodyPr/>
        <a:lstStyle/>
        <a:p>
          <a:endParaRPr lang="en-IE"/>
        </a:p>
      </dgm:t>
    </dgm:pt>
    <dgm:pt modelId="{503783C2-D2A0-40ED-B034-DBA581E42409}">
      <dgm:prSet custT="1"/>
      <dgm:spPr/>
      <dgm:t>
        <a:bodyPr/>
        <a:lstStyle/>
        <a:p>
          <a:pPr>
            <a:buClr>
              <a:schemeClr val="accent2"/>
            </a:buClr>
          </a:pPr>
          <a:r>
            <a:rPr lang="en-150" sz="1500">
              <a:latin typeface="Arial" panose="020B0604020202020204" pitchFamily="34" charset="0"/>
              <a:cs typeface="Arial" panose="020B0604020202020204" pitchFamily="34" charset="0"/>
              <a:hlinkClick xmlns:r="http://schemas.openxmlformats.org/officeDocument/2006/relationships" r:id="rId6"/>
            </a:rPr>
            <a:t>Frequently asked questions</a:t>
          </a:r>
          <a:endParaRPr lang="en-IE" sz="1500">
            <a:latin typeface="Arial" panose="020B0604020202020204" pitchFamily="34" charset="0"/>
            <a:cs typeface="Arial" panose="020B0604020202020204" pitchFamily="34" charset="0"/>
          </a:endParaRPr>
        </a:p>
      </dgm:t>
    </dgm:pt>
    <dgm:pt modelId="{D883064A-1163-4C1B-93E8-340190ECB1C0}" type="parTrans" cxnId="{3B6F4931-491C-4C17-9EE2-2000298030DE}">
      <dgm:prSet/>
      <dgm:spPr/>
      <dgm:t>
        <a:bodyPr/>
        <a:lstStyle/>
        <a:p>
          <a:endParaRPr lang="en-IE"/>
        </a:p>
      </dgm:t>
    </dgm:pt>
    <dgm:pt modelId="{E4E67993-BFB3-49CB-BCEA-AD12609D1D4B}" type="sibTrans" cxnId="{3B6F4931-491C-4C17-9EE2-2000298030DE}">
      <dgm:prSet/>
      <dgm:spPr/>
      <dgm:t>
        <a:bodyPr/>
        <a:lstStyle/>
        <a:p>
          <a:endParaRPr lang="en-IE"/>
        </a:p>
      </dgm:t>
    </dgm:pt>
    <dgm:pt modelId="{0752DAE6-EDD0-46A9-AD9B-C1B9F90BFF27}">
      <dgm:prSet custT="1"/>
      <dgm:spPr/>
      <dgm:t>
        <a:bodyPr/>
        <a:lstStyle/>
        <a:p>
          <a:pPr>
            <a:buClr>
              <a:schemeClr val="accent2"/>
            </a:buClr>
          </a:pPr>
          <a:r>
            <a:rPr lang="en-150" sz="1500">
              <a:latin typeface="Arial" panose="020B0604020202020204" pitchFamily="34" charset="0"/>
              <a:cs typeface="Arial" panose="020B0604020202020204" pitchFamily="34" charset="0"/>
              <a:hlinkClick xmlns:r="http://schemas.openxmlformats.org/officeDocument/2006/relationships" r:id="rId7"/>
            </a:rPr>
            <a:t>Detailed guidance for participants</a:t>
          </a:r>
          <a:endParaRPr lang="en-IE" sz="1500">
            <a:latin typeface="Arial" panose="020B0604020202020204" pitchFamily="34" charset="0"/>
            <a:cs typeface="Arial" panose="020B0604020202020204" pitchFamily="34" charset="0"/>
          </a:endParaRPr>
        </a:p>
      </dgm:t>
    </dgm:pt>
    <dgm:pt modelId="{FC10803A-EA93-4D68-8E10-432284763E6B}" type="parTrans" cxnId="{285530E6-C945-4693-B18C-FEDB5EAC1CCC}">
      <dgm:prSet/>
      <dgm:spPr/>
      <dgm:t>
        <a:bodyPr/>
        <a:lstStyle/>
        <a:p>
          <a:endParaRPr lang="en-IE"/>
        </a:p>
      </dgm:t>
    </dgm:pt>
    <dgm:pt modelId="{C094BB75-58A4-4F66-8610-928A8FE53E5C}" type="sibTrans" cxnId="{285530E6-C945-4693-B18C-FEDB5EAC1CCC}">
      <dgm:prSet/>
      <dgm:spPr/>
      <dgm:t>
        <a:bodyPr/>
        <a:lstStyle/>
        <a:p>
          <a:endParaRPr lang="en-IE"/>
        </a:p>
      </dgm:t>
    </dgm:pt>
    <dgm:pt modelId="{450A6D64-1FDB-49FA-AB7D-ECAF0F91EDE0}">
      <dgm:prSet custT="1"/>
      <dgm:spPr/>
      <dgm:t>
        <a:bodyPr/>
        <a:lstStyle/>
        <a:p>
          <a:pPr>
            <a:buClr>
              <a:schemeClr val="accent2"/>
            </a:buClr>
          </a:pPr>
          <a:r>
            <a:rPr lang="en-150" sz="1500">
              <a:latin typeface="Arial" panose="020B0604020202020204" pitchFamily="34" charset="0"/>
              <a:cs typeface="Arial" panose="020B0604020202020204" pitchFamily="34" charset="0"/>
              <a:hlinkClick xmlns:r="http://schemas.openxmlformats.org/officeDocument/2006/relationships" r:id="rId8"/>
            </a:rPr>
            <a:t>Lump sum briefing slides for experts</a:t>
          </a:r>
          <a:endParaRPr lang="en-IE" sz="1500">
            <a:latin typeface="Arial" panose="020B0604020202020204" pitchFamily="34" charset="0"/>
            <a:cs typeface="Arial" panose="020B0604020202020204" pitchFamily="34" charset="0"/>
          </a:endParaRPr>
        </a:p>
      </dgm:t>
    </dgm:pt>
    <dgm:pt modelId="{C62ECB4B-BBC7-4260-879B-3E6268523E7E}" type="parTrans" cxnId="{056720D3-C3F9-4CAA-A475-BC96D52390A0}">
      <dgm:prSet/>
      <dgm:spPr/>
      <dgm:t>
        <a:bodyPr/>
        <a:lstStyle/>
        <a:p>
          <a:endParaRPr lang="en-IE"/>
        </a:p>
      </dgm:t>
    </dgm:pt>
    <dgm:pt modelId="{5251118E-2BF5-4E96-813C-7B1C4AC1C20B}" type="sibTrans" cxnId="{056720D3-C3F9-4CAA-A475-BC96D52390A0}">
      <dgm:prSet/>
      <dgm:spPr/>
      <dgm:t>
        <a:bodyPr/>
        <a:lstStyle/>
        <a:p>
          <a:endParaRPr lang="en-IE"/>
        </a:p>
      </dgm:t>
    </dgm:pt>
    <dgm:pt modelId="{682E6A8B-3BCA-4F76-B109-31D42D0275CA}">
      <dgm:prSet phldrT="[Text]" custT="1"/>
      <dgm:spPr/>
      <dgm:t>
        <a:bodyPr/>
        <a:lstStyle/>
        <a:p>
          <a:pPr>
            <a:buClr>
              <a:schemeClr val="accent2"/>
            </a:buClr>
          </a:pPr>
          <a:r>
            <a:rPr lang="en-IE" sz="1500">
              <a:latin typeface="Arial" panose="020B0604020202020204" pitchFamily="34" charset="0"/>
              <a:cs typeface="Arial" panose="020B0604020202020204" pitchFamily="34" charset="0"/>
              <a:hlinkClick xmlns:r="http://schemas.openxmlformats.org/officeDocument/2006/relationships" r:id="rId9"/>
            </a:rPr>
            <a:t>Horizon dashboard for lump sum evaluations</a:t>
          </a:r>
          <a:endParaRPr lang="en-IE" sz="1500">
            <a:latin typeface="Arial" panose="020B0604020202020204" pitchFamily="34" charset="0"/>
            <a:cs typeface="Arial" panose="020B0604020202020204" pitchFamily="34" charset="0"/>
          </a:endParaRPr>
        </a:p>
      </dgm:t>
    </dgm:pt>
    <dgm:pt modelId="{AB8D484A-692F-47C5-B390-2E0C17F2A25B}" type="parTrans" cxnId="{200B58DC-966A-4D13-BE4F-291D7511F03F}">
      <dgm:prSet/>
      <dgm:spPr/>
      <dgm:t>
        <a:bodyPr/>
        <a:lstStyle/>
        <a:p>
          <a:endParaRPr lang="en-IE"/>
        </a:p>
      </dgm:t>
    </dgm:pt>
    <dgm:pt modelId="{AE4D3211-47B2-4493-B37A-5D6190C2BBEC}" type="sibTrans" cxnId="{200B58DC-966A-4D13-BE4F-291D7511F03F}">
      <dgm:prSet/>
      <dgm:spPr/>
      <dgm:t>
        <a:bodyPr/>
        <a:lstStyle/>
        <a:p>
          <a:endParaRPr lang="en-IE"/>
        </a:p>
      </dgm:t>
    </dgm:pt>
    <dgm:pt modelId="{4090E7F6-7AFB-45F4-9C42-89599CA1F127}">
      <dgm:prSet phldrT="[Text]" custT="1"/>
      <dgm:spPr/>
      <dgm:t>
        <a:bodyPr/>
        <a:lstStyle/>
        <a:p>
          <a:pPr>
            <a:buClr>
              <a:schemeClr val="accent2"/>
            </a:buClr>
          </a:pPr>
          <a:r>
            <a:rPr lang="en-IE" sz="1500" b="0">
              <a:latin typeface="Arial" panose="020B0604020202020204" pitchFamily="34" charset="0"/>
              <a:cs typeface="Arial" panose="020B0604020202020204" pitchFamily="34" charset="0"/>
              <a:hlinkClick xmlns:r="http://schemas.openxmlformats.org/officeDocument/2006/relationships" r:id="rId10"/>
            </a:rPr>
            <a:t>Detailed budget table</a:t>
          </a:r>
          <a:endParaRPr lang="en-IE" sz="1500">
            <a:latin typeface="Arial" panose="020B0604020202020204" pitchFamily="34" charset="0"/>
            <a:cs typeface="Arial" panose="020B0604020202020204" pitchFamily="34" charset="0"/>
          </a:endParaRPr>
        </a:p>
      </dgm:t>
    </dgm:pt>
    <dgm:pt modelId="{3ED30A9E-8FF8-440C-B149-3569F71853F6}" type="parTrans" cxnId="{D1867B8A-DAE3-42EE-9A0A-CA1AA2C6CF5E}">
      <dgm:prSet/>
      <dgm:spPr/>
      <dgm:t>
        <a:bodyPr/>
        <a:lstStyle/>
        <a:p>
          <a:endParaRPr lang="en-IE"/>
        </a:p>
      </dgm:t>
    </dgm:pt>
    <dgm:pt modelId="{E6641FD1-31A3-4C69-9AD5-015F44EFB010}" type="sibTrans" cxnId="{D1867B8A-DAE3-42EE-9A0A-CA1AA2C6CF5E}">
      <dgm:prSet/>
      <dgm:spPr/>
      <dgm:t>
        <a:bodyPr/>
        <a:lstStyle/>
        <a:p>
          <a:endParaRPr lang="en-IE"/>
        </a:p>
      </dgm:t>
    </dgm:pt>
    <dgm:pt modelId="{B25FAE59-D943-4CB1-8212-2D1E452DC1EF}" type="pres">
      <dgm:prSet presAssocID="{38E758D6-58B5-4A42-B0AA-DF6FEF73E62E}" presName="Name0" presStyleCnt="0">
        <dgm:presLayoutVars>
          <dgm:dir/>
          <dgm:animLvl val="lvl"/>
          <dgm:resizeHandles val="exact"/>
        </dgm:presLayoutVars>
      </dgm:prSet>
      <dgm:spPr/>
    </dgm:pt>
    <dgm:pt modelId="{3B8026FD-2639-4CB9-A984-20106F031984}" type="pres">
      <dgm:prSet presAssocID="{19BF6C73-6CF0-48D7-8A59-0638B8A7C243}" presName="linNode" presStyleCnt="0"/>
      <dgm:spPr/>
    </dgm:pt>
    <dgm:pt modelId="{8F02A5FE-8BF6-413C-8BE5-2C34B89F5162}" type="pres">
      <dgm:prSet presAssocID="{19BF6C73-6CF0-48D7-8A59-0638B8A7C243}" presName="parentText" presStyleLbl="node1" presStyleIdx="0" presStyleCnt="3">
        <dgm:presLayoutVars>
          <dgm:chMax val="1"/>
          <dgm:bulletEnabled val="1"/>
        </dgm:presLayoutVars>
      </dgm:prSet>
      <dgm:spPr/>
    </dgm:pt>
    <dgm:pt modelId="{97D285CB-F824-40A3-BECA-30330AAE509B}" type="pres">
      <dgm:prSet presAssocID="{19BF6C73-6CF0-48D7-8A59-0638B8A7C243}" presName="descendantText" presStyleLbl="alignAccFollowNode1" presStyleIdx="0" presStyleCnt="3" custScaleY="128384" custLinFactNeighborX="727">
        <dgm:presLayoutVars>
          <dgm:bulletEnabled val="1"/>
        </dgm:presLayoutVars>
      </dgm:prSet>
      <dgm:spPr/>
    </dgm:pt>
    <dgm:pt modelId="{1C671EE6-6CBE-4EC1-B70F-89C8BE709502}" type="pres">
      <dgm:prSet presAssocID="{E4748020-C22A-4B2A-B9AA-6DBCCF81160D}" presName="sp" presStyleCnt="0"/>
      <dgm:spPr/>
    </dgm:pt>
    <dgm:pt modelId="{B2F0464A-CE89-47CD-9B78-5608D779FF70}" type="pres">
      <dgm:prSet presAssocID="{CEF9713A-1B52-43A5-BFD5-2EDA1A198969}" presName="linNode" presStyleCnt="0"/>
      <dgm:spPr/>
    </dgm:pt>
    <dgm:pt modelId="{62A70D75-6D3A-4727-8AAD-6169DEE3D656}" type="pres">
      <dgm:prSet presAssocID="{CEF9713A-1B52-43A5-BFD5-2EDA1A198969}" presName="parentText" presStyleLbl="node1" presStyleIdx="1" presStyleCnt="3">
        <dgm:presLayoutVars>
          <dgm:chMax val="1"/>
          <dgm:bulletEnabled val="1"/>
        </dgm:presLayoutVars>
      </dgm:prSet>
      <dgm:spPr/>
    </dgm:pt>
    <dgm:pt modelId="{50926754-2DFF-4F04-878F-64067A1F194D}" type="pres">
      <dgm:prSet presAssocID="{CEF9713A-1B52-43A5-BFD5-2EDA1A198969}" presName="descendantText" presStyleLbl="alignAccFollowNode1" presStyleIdx="1" presStyleCnt="3" custScaleY="134237" custLinFactNeighborY="2738">
        <dgm:presLayoutVars>
          <dgm:bulletEnabled val="1"/>
        </dgm:presLayoutVars>
      </dgm:prSet>
      <dgm:spPr/>
    </dgm:pt>
    <dgm:pt modelId="{7B07888F-A6F0-43E4-926B-261B7695CFD6}" type="pres">
      <dgm:prSet presAssocID="{C940969D-0D6E-46D2-8E5A-46231E7D2528}" presName="sp" presStyleCnt="0"/>
      <dgm:spPr/>
    </dgm:pt>
    <dgm:pt modelId="{00371B85-236C-442A-8260-B3BD4B47773A}" type="pres">
      <dgm:prSet presAssocID="{8C36015F-3A16-4513-BDF1-0E02688FE34A}" presName="linNode" presStyleCnt="0"/>
      <dgm:spPr/>
    </dgm:pt>
    <dgm:pt modelId="{157B088B-BB0A-4776-9397-1EB126A61AD2}" type="pres">
      <dgm:prSet presAssocID="{8C36015F-3A16-4513-BDF1-0E02688FE34A}" presName="parentText" presStyleLbl="node1" presStyleIdx="2" presStyleCnt="3">
        <dgm:presLayoutVars>
          <dgm:chMax val="1"/>
          <dgm:bulletEnabled val="1"/>
        </dgm:presLayoutVars>
      </dgm:prSet>
      <dgm:spPr/>
    </dgm:pt>
    <dgm:pt modelId="{6ED50529-0D0A-445B-BC51-822964B44281}" type="pres">
      <dgm:prSet presAssocID="{8C36015F-3A16-4513-BDF1-0E02688FE34A}" presName="descendantText" presStyleLbl="alignAccFollowNode1" presStyleIdx="2" presStyleCnt="3" custScaleY="110894" custLinFactNeighborX="-415">
        <dgm:presLayoutVars>
          <dgm:bulletEnabled val="1"/>
        </dgm:presLayoutVars>
      </dgm:prSet>
      <dgm:spPr/>
    </dgm:pt>
  </dgm:ptLst>
  <dgm:cxnLst>
    <dgm:cxn modelId="{2FFCBF01-7949-42D2-AD1D-37AFC4F944B4}" srcId="{CEF9713A-1B52-43A5-BFD5-2EDA1A198969}" destId="{1C3C4618-4522-4415-A705-D9AE6C7509B4}" srcOrd="0" destOrd="0" parTransId="{87A041D1-CBCD-4FE4-818B-F61994F463DD}" sibTransId="{D33E3892-9AAD-4730-A3DE-A7496ED8BF9C}"/>
    <dgm:cxn modelId="{46DEEB15-EA5C-4176-B487-B1E30610A82F}" type="presOf" srcId="{19BF6C73-6CF0-48D7-8A59-0638B8A7C243}" destId="{8F02A5FE-8BF6-413C-8BE5-2C34B89F5162}" srcOrd="0" destOrd="0" presId="urn:microsoft.com/office/officeart/2005/8/layout/vList5"/>
    <dgm:cxn modelId="{CD886127-2D4F-408D-B9CC-7236F411D8E1}" srcId="{8C36015F-3A16-4513-BDF1-0E02688FE34A}" destId="{9B40C45E-2305-4066-B452-2C7E20EC9D51}" srcOrd="0" destOrd="0" parTransId="{953AF4F4-C01B-443F-B71D-C8C4D5CAE539}" sibTransId="{A4D132D9-F677-4BD2-87C3-0775C220E3CA}"/>
    <dgm:cxn modelId="{D0985C30-3114-4AEE-8861-4A78B7B445DD}" type="presOf" srcId="{682E6A8B-3BCA-4F76-B109-31D42D0275CA}" destId="{97D285CB-F824-40A3-BECA-30330AAE509B}" srcOrd="0" destOrd="2" presId="urn:microsoft.com/office/officeart/2005/8/layout/vList5"/>
    <dgm:cxn modelId="{3B6F4931-491C-4C17-9EE2-2000298030DE}" srcId="{CEF9713A-1B52-43A5-BFD5-2EDA1A198969}" destId="{503783C2-D2A0-40ED-B034-DBA581E42409}" srcOrd="1" destOrd="0" parTransId="{D883064A-1163-4C1B-93E8-340190ECB1C0}" sibTransId="{E4E67993-BFB3-49CB-BCEA-AD12609D1D4B}"/>
    <dgm:cxn modelId="{D28CB93B-4CF7-433F-B7FD-A5A3D0D9299E}" type="presOf" srcId="{503783C2-D2A0-40ED-B034-DBA581E42409}" destId="{50926754-2DFF-4F04-878F-64067A1F194D}" srcOrd="0" destOrd="1" presId="urn:microsoft.com/office/officeart/2005/8/layout/vList5"/>
    <dgm:cxn modelId="{27058C61-05AE-4498-875B-7A12D4339BA7}" type="presOf" srcId="{450A6D64-1FDB-49FA-AB7D-ECAF0F91EDE0}" destId="{50926754-2DFF-4F04-878F-64067A1F194D}" srcOrd="0" destOrd="3" presId="urn:microsoft.com/office/officeart/2005/8/layout/vList5"/>
    <dgm:cxn modelId="{F6673E63-C148-48D2-8BE1-CDD8473887C7}" srcId="{8C36015F-3A16-4513-BDF1-0E02688FE34A}" destId="{BC78EECF-9AA8-4B4F-ACB7-006CF36BAA70}" srcOrd="1" destOrd="0" parTransId="{5A134665-EACB-48A8-931D-2D286D673144}" sibTransId="{9D7B8200-C716-4B04-9AD4-84ADF01C955A}"/>
    <dgm:cxn modelId="{0D678053-8A76-49A1-A12F-FC7974F35CFF}" srcId="{19BF6C73-6CF0-48D7-8A59-0638B8A7C243}" destId="{E812FAEA-27A3-42DF-B41F-6DB803A254BE}" srcOrd="0" destOrd="0" parTransId="{FD38DF9C-9812-4FB6-AB00-5C8CAB72DF8F}" sibTransId="{FB697F0A-ECCA-40E2-83EA-11661D436496}"/>
    <dgm:cxn modelId="{B5BAF082-7A51-487C-B80E-3DCDBBA68F78}" type="presOf" srcId="{CEF9713A-1B52-43A5-BFD5-2EDA1A198969}" destId="{62A70D75-6D3A-4727-8AAD-6169DEE3D656}" srcOrd="0" destOrd="0" presId="urn:microsoft.com/office/officeart/2005/8/layout/vList5"/>
    <dgm:cxn modelId="{D1867B8A-DAE3-42EE-9A0A-CA1AA2C6CF5E}" srcId="{19BF6C73-6CF0-48D7-8A59-0638B8A7C243}" destId="{4090E7F6-7AFB-45F4-9C42-89599CA1F127}" srcOrd="1" destOrd="0" parTransId="{3ED30A9E-8FF8-440C-B149-3569F71853F6}" sibTransId="{E6641FD1-31A3-4C69-9AD5-015F44EFB010}"/>
    <dgm:cxn modelId="{E2E6C094-16F0-45E7-9071-B0F93EF5D868}" srcId="{38E758D6-58B5-4A42-B0AA-DF6FEF73E62E}" destId="{CEF9713A-1B52-43A5-BFD5-2EDA1A198969}" srcOrd="1" destOrd="0" parTransId="{EABF9D64-0E0B-464C-9D23-D3ACB38AF3BA}" sibTransId="{C940969D-0D6E-46D2-8E5A-46231E7D2528}"/>
    <dgm:cxn modelId="{375218A0-9F81-4BF9-988E-498BC0E813EF}" srcId="{38E758D6-58B5-4A42-B0AA-DF6FEF73E62E}" destId="{8C36015F-3A16-4513-BDF1-0E02688FE34A}" srcOrd="2" destOrd="0" parTransId="{763884A9-814B-478C-97AD-17965F4EA282}" sibTransId="{A6E97FE7-9BE9-42E6-A156-A5E193872515}"/>
    <dgm:cxn modelId="{2A495BB4-9184-41FE-910C-AA45B611DB6C}" type="presOf" srcId="{8C36015F-3A16-4513-BDF1-0E02688FE34A}" destId="{157B088B-BB0A-4776-9397-1EB126A61AD2}" srcOrd="0" destOrd="0" presId="urn:microsoft.com/office/officeart/2005/8/layout/vList5"/>
    <dgm:cxn modelId="{B7F377B9-1FF0-40FE-8C25-FB0BFD5FA04F}" type="presOf" srcId="{E812FAEA-27A3-42DF-B41F-6DB803A254BE}" destId="{97D285CB-F824-40A3-BECA-30330AAE509B}" srcOrd="0" destOrd="0" presId="urn:microsoft.com/office/officeart/2005/8/layout/vList5"/>
    <dgm:cxn modelId="{F1903DBC-83F0-4351-93B3-2156C03E99D7}" type="presOf" srcId="{9B40C45E-2305-4066-B452-2C7E20EC9D51}" destId="{6ED50529-0D0A-445B-BC51-822964B44281}" srcOrd="0" destOrd="0" presId="urn:microsoft.com/office/officeart/2005/8/layout/vList5"/>
    <dgm:cxn modelId="{056720D3-C3F9-4CAA-A475-BC96D52390A0}" srcId="{CEF9713A-1B52-43A5-BFD5-2EDA1A198969}" destId="{450A6D64-1FDB-49FA-AB7D-ECAF0F91EDE0}" srcOrd="3" destOrd="0" parTransId="{C62ECB4B-BBC7-4260-879B-3E6268523E7E}" sibTransId="{5251118E-2BF5-4E96-813C-7B1C4AC1C20B}"/>
    <dgm:cxn modelId="{B1862ADC-AAB5-4244-A356-C52044ACCFF5}" type="presOf" srcId="{BC78EECF-9AA8-4B4F-ACB7-006CF36BAA70}" destId="{6ED50529-0D0A-445B-BC51-822964B44281}" srcOrd="0" destOrd="1" presId="urn:microsoft.com/office/officeart/2005/8/layout/vList5"/>
    <dgm:cxn modelId="{200B58DC-966A-4D13-BE4F-291D7511F03F}" srcId="{19BF6C73-6CF0-48D7-8A59-0638B8A7C243}" destId="{682E6A8B-3BCA-4F76-B109-31D42D0275CA}" srcOrd="2" destOrd="0" parTransId="{AB8D484A-692F-47C5-B390-2E0C17F2A25B}" sibTransId="{AE4D3211-47B2-4493-B37A-5D6190C2BBEC}"/>
    <dgm:cxn modelId="{14FEE5E5-3521-49C6-A804-F753CB135C57}" srcId="{38E758D6-58B5-4A42-B0AA-DF6FEF73E62E}" destId="{19BF6C73-6CF0-48D7-8A59-0638B8A7C243}" srcOrd="0" destOrd="0" parTransId="{30BD208C-1FDE-4092-9F97-53279667C2B4}" sibTransId="{E4748020-C22A-4B2A-B9AA-6DBCCF81160D}"/>
    <dgm:cxn modelId="{285530E6-C945-4693-B18C-FEDB5EAC1CCC}" srcId="{CEF9713A-1B52-43A5-BFD5-2EDA1A198969}" destId="{0752DAE6-EDD0-46A9-AD9B-C1B9F90BFF27}" srcOrd="2" destOrd="0" parTransId="{FC10803A-EA93-4D68-8E10-432284763E6B}" sibTransId="{C094BB75-58A4-4F66-8610-928A8FE53E5C}"/>
    <dgm:cxn modelId="{832CE3E7-2A84-4B7E-9630-151D0EA6769C}" type="presOf" srcId="{0752DAE6-EDD0-46A9-AD9B-C1B9F90BFF27}" destId="{50926754-2DFF-4F04-878F-64067A1F194D}" srcOrd="0" destOrd="2" presId="urn:microsoft.com/office/officeart/2005/8/layout/vList5"/>
    <dgm:cxn modelId="{98BFC7F3-C6A0-4CC9-8592-C8CE02C7C20B}" type="presOf" srcId="{38E758D6-58B5-4A42-B0AA-DF6FEF73E62E}" destId="{B25FAE59-D943-4CB1-8212-2D1E452DC1EF}" srcOrd="0" destOrd="0" presId="urn:microsoft.com/office/officeart/2005/8/layout/vList5"/>
    <dgm:cxn modelId="{9ACC04F4-4403-4E25-8FEF-C02B3626E391}" type="presOf" srcId="{4090E7F6-7AFB-45F4-9C42-89599CA1F127}" destId="{97D285CB-F824-40A3-BECA-30330AAE509B}" srcOrd="0" destOrd="1" presId="urn:microsoft.com/office/officeart/2005/8/layout/vList5"/>
    <dgm:cxn modelId="{7A9708F9-DBF4-4493-8C49-FF33C3EA70C3}" type="presOf" srcId="{1C3C4618-4522-4415-A705-D9AE6C7509B4}" destId="{50926754-2DFF-4F04-878F-64067A1F194D}" srcOrd="0" destOrd="0" presId="urn:microsoft.com/office/officeart/2005/8/layout/vList5"/>
    <dgm:cxn modelId="{7CA2D7BB-AB39-4A51-BBA3-E4967DEC538E}" type="presParOf" srcId="{B25FAE59-D943-4CB1-8212-2D1E452DC1EF}" destId="{3B8026FD-2639-4CB9-A984-20106F031984}" srcOrd="0" destOrd="0" presId="urn:microsoft.com/office/officeart/2005/8/layout/vList5"/>
    <dgm:cxn modelId="{DEA16208-E600-4946-9506-1F10612EE09D}" type="presParOf" srcId="{3B8026FD-2639-4CB9-A984-20106F031984}" destId="{8F02A5FE-8BF6-413C-8BE5-2C34B89F5162}" srcOrd="0" destOrd="0" presId="urn:microsoft.com/office/officeart/2005/8/layout/vList5"/>
    <dgm:cxn modelId="{D4D1C3F3-9CE4-4082-A423-0267B3D55629}" type="presParOf" srcId="{3B8026FD-2639-4CB9-A984-20106F031984}" destId="{97D285CB-F824-40A3-BECA-30330AAE509B}" srcOrd="1" destOrd="0" presId="urn:microsoft.com/office/officeart/2005/8/layout/vList5"/>
    <dgm:cxn modelId="{F92FFCCC-4AC5-495D-9B96-CD6F4F67FE5E}" type="presParOf" srcId="{B25FAE59-D943-4CB1-8212-2D1E452DC1EF}" destId="{1C671EE6-6CBE-4EC1-B70F-89C8BE709502}" srcOrd="1" destOrd="0" presId="urn:microsoft.com/office/officeart/2005/8/layout/vList5"/>
    <dgm:cxn modelId="{C6B9AC8B-6F29-4E39-BB4C-7C4F1DCEA16C}" type="presParOf" srcId="{B25FAE59-D943-4CB1-8212-2D1E452DC1EF}" destId="{B2F0464A-CE89-47CD-9B78-5608D779FF70}" srcOrd="2" destOrd="0" presId="urn:microsoft.com/office/officeart/2005/8/layout/vList5"/>
    <dgm:cxn modelId="{21B0F0AF-CE8E-4FE9-BE45-A74BD5197931}" type="presParOf" srcId="{B2F0464A-CE89-47CD-9B78-5608D779FF70}" destId="{62A70D75-6D3A-4727-8AAD-6169DEE3D656}" srcOrd="0" destOrd="0" presId="urn:microsoft.com/office/officeart/2005/8/layout/vList5"/>
    <dgm:cxn modelId="{B701495D-FA57-4921-91C6-94ADB443B8B5}" type="presParOf" srcId="{B2F0464A-CE89-47CD-9B78-5608D779FF70}" destId="{50926754-2DFF-4F04-878F-64067A1F194D}" srcOrd="1" destOrd="0" presId="urn:microsoft.com/office/officeart/2005/8/layout/vList5"/>
    <dgm:cxn modelId="{69F4E6CB-6C2E-42F4-8437-CE7378011645}" type="presParOf" srcId="{B25FAE59-D943-4CB1-8212-2D1E452DC1EF}" destId="{7B07888F-A6F0-43E4-926B-261B7695CFD6}" srcOrd="3" destOrd="0" presId="urn:microsoft.com/office/officeart/2005/8/layout/vList5"/>
    <dgm:cxn modelId="{657A5331-8C9C-4CFE-8B4C-EF6A8A9C477A}" type="presParOf" srcId="{B25FAE59-D943-4CB1-8212-2D1E452DC1EF}" destId="{00371B85-236C-442A-8260-B3BD4B47773A}" srcOrd="4" destOrd="0" presId="urn:microsoft.com/office/officeart/2005/8/layout/vList5"/>
    <dgm:cxn modelId="{8AD784A8-A432-4622-A838-FEEDF4ED4528}" type="presParOf" srcId="{00371B85-236C-442A-8260-B3BD4B47773A}" destId="{157B088B-BB0A-4776-9397-1EB126A61AD2}" srcOrd="0" destOrd="0" presId="urn:microsoft.com/office/officeart/2005/8/layout/vList5"/>
    <dgm:cxn modelId="{6C45B938-76C2-4B8C-9497-E5146B8EFCCD}" type="presParOf" srcId="{00371B85-236C-442A-8260-B3BD4B47773A}" destId="{6ED50529-0D0A-445B-BC51-822964B4428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27ABB-7E76-458B-97DF-8A1CA9ECC14E}">
      <dsp:nvSpPr>
        <dsp:cNvPr id="0" name=""/>
        <dsp:cNvSpPr/>
      </dsp:nvSpPr>
      <dsp:spPr>
        <a:xfrm>
          <a:off x="487177" y="781155"/>
          <a:ext cx="3711428" cy="436638"/>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D0C69-2C45-49CD-88E1-531951D2C792}">
      <dsp:nvSpPr>
        <dsp:cNvPr id="0" name=""/>
        <dsp:cNvSpPr/>
      </dsp:nvSpPr>
      <dsp:spPr>
        <a:xfrm>
          <a:off x="483865" y="945139"/>
          <a:ext cx="272654" cy="272654"/>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88DC322C-5034-4645-B16D-C7B858DEC93A}">
      <dsp:nvSpPr>
        <dsp:cNvPr id="0" name=""/>
        <dsp:cNvSpPr/>
      </dsp:nvSpPr>
      <dsp:spPr>
        <a:xfrm>
          <a:off x="497197" y="0"/>
          <a:ext cx="3711428" cy="78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latin typeface="Arial" panose="020B0604020202020204" pitchFamily="34" charset="0"/>
              <a:cs typeface="Arial" panose="020B0604020202020204" pitchFamily="34" charset="0"/>
            </a:rPr>
            <a:t>Consortium </a:t>
          </a:r>
          <a:r>
            <a:rPr lang="en-GB" sz="2400" b="1" kern="1200">
              <a:solidFill>
                <a:schemeClr val="tx1"/>
              </a:solidFill>
              <a:latin typeface="Arial" panose="020B0604020202020204" pitchFamily="34" charset="0"/>
              <a:cs typeface="Arial" panose="020B0604020202020204" pitchFamily="34" charset="0"/>
            </a:rPr>
            <a:t>needs to keep </a:t>
          </a:r>
          <a:r>
            <a:rPr lang="en-GB" sz="2400" b="0" kern="1200">
              <a:solidFill>
                <a:schemeClr val="tx1"/>
              </a:solidFill>
              <a:latin typeface="Arial" panose="020B0604020202020204" pitchFamily="34" charset="0"/>
              <a:cs typeface="Arial" panose="020B0604020202020204" pitchFamily="34" charset="0"/>
            </a:rPr>
            <a:t>(e.g.)</a:t>
          </a:r>
        </a:p>
      </dsp:txBody>
      <dsp:txXfrm>
        <a:off x="497197" y="0"/>
        <a:ext cx="3711428" cy="784386"/>
      </dsp:txXfrm>
    </dsp:sp>
    <dsp:sp modelId="{D3B4AC14-0F58-415B-AEE2-1D0D66C53C3F}">
      <dsp:nvSpPr>
        <dsp:cNvPr id="0" name=""/>
        <dsp:cNvSpPr/>
      </dsp:nvSpPr>
      <dsp:spPr>
        <a:xfrm>
          <a:off x="509532" y="1539296"/>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E71BD56-3051-4231-A422-E32DFC3087E2}">
      <dsp:nvSpPr>
        <dsp:cNvPr id="0" name=""/>
        <dsp:cNvSpPr/>
      </dsp:nvSpPr>
      <dsp:spPr>
        <a:xfrm>
          <a:off x="769320" y="1357851"/>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Technical documents</a:t>
          </a:r>
        </a:p>
      </dsp:txBody>
      <dsp:txXfrm>
        <a:off x="769320" y="1357851"/>
        <a:ext cx="3451628" cy="635543"/>
      </dsp:txXfrm>
    </dsp:sp>
    <dsp:sp modelId="{D040BF2D-F00D-4570-AD1A-8D3A7E694FEC}">
      <dsp:nvSpPr>
        <dsp:cNvPr id="0" name=""/>
        <dsp:cNvSpPr/>
      </dsp:nvSpPr>
      <dsp:spPr>
        <a:xfrm>
          <a:off x="509532" y="2315453"/>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8D791C09-C59D-4C6D-B877-59231C980BDD}">
      <dsp:nvSpPr>
        <dsp:cNvPr id="0" name=""/>
        <dsp:cNvSpPr/>
      </dsp:nvSpPr>
      <dsp:spPr>
        <a:xfrm>
          <a:off x="769320" y="1993395"/>
          <a:ext cx="3451628" cy="91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Publications,  prototypes, deliverables</a:t>
          </a:r>
        </a:p>
      </dsp:txBody>
      <dsp:txXfrm>
        <a:off x="769320" y="1993395"/>
        <a:ext cx="3451628" cy="916771"/>
      </dsp:txXfrm>
    </dsp:sp>
    <dsp:sp modelId="{C193617C-2CFE-489C-9A02-479D4D6FD645}">
      <dsp:nvSpPr>
        <dsp:cNvPr id="0" name=""/>
        <dsp:cNvSpPr/>
      </dsp:nvSpPr>
      <dsp:spPr>
        <a:xfrm>
          <a:off x="509532" y="3091611"/>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B3950A58-F781-44F9-8340-E3210E00AF2B}">
      <dsp:nvSpPr>
        <dsp:cNvPr id="0" name=""/>
        <dsp:cNvSpPr/>
      </dsp:nvSpPr>
      <dsp:spPr>
        <a:xfrm>
          <a:off x="769320" y="2910166"/>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Documentation required by good research practices such as lab books</a:t>
          </a:r>
          <a:endParaRPr lang="en-GB" sz="1800" kern="1200">
            <a:solidFill>
              <a:schemeClr val="tx1"/>
            </a:solidFill>
            <a:latin typeface="Arial" panose="020B0604020202020204" pitchFamily="34" charset="0"/>
            <a:cs typeface="Arial" panose="020B0604020202020204" pitchFamily="34" charset="0"/>
          </a:endParaRPr>
        </a:p>
      </dsp:txBody>
      <dsp:txXfrm>
        <a:off x="769320" y="2910166"/>
        <a:ext cx="3451628" cy="635543"/>
      </dsp:txXfrm>
    </dsp:sp>
    <dsp:sp modelId="{9FDD23CE-6032-4B6C-B266-542159EBE6AD}">
      <dsp:nvSpPr>
        <dsp:cNvPr id="0" name=""/>
        <dsp:cNvSpPr/>
      </dsp:nvSpPr>
      <dsp:spPr>
        <a:xfrm>
          <a:off x="509532" y="4091312"/>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FA8DBA4-883A-4B6E-904F-E18F237659F7}">
      <dsp:nvSpPr>
        <dsp:cNvPr id="0" name=""/>
        <dsp:cNvSpPr/>
      </dsp:nvSpPr>
      <dsp:spPr>
        <a:xfrm>
          <a:off x="769320" y="3545710"/>
          <a:ext cx="3451628" cy="136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…any document proving that the work was done as detailed in Annex 1</a:t>
          </a:r>
        </a:p>
      </dsp:txBody>
      <dsp:txXfrm>
        <a:off x="769320" y="3545710"/>
        <a:ext cx="3451628" cy="1363857"/>
      </dsp:txXfrm>
    </dsp:sp>
    <dsp:sp modelId="{DD29986F-573A-4F78-BE24-AE8EB7D676CD}">
      <dsp:nvSpPr>
        <dsp:cNvPr id="0" name=""/>
        <dsp:cNvSpPr/>
      </dsp:nvSpPr>
      <dsp:spPr>
        <a:xfrm>
          <a:off x="4588379" y="784386"/>
          <a:ext cx="3711428" cy="436638"/>
        </a:xfrm>
        <a:prstGeom prst="rect">
          <a:avLst/>
        </a:prstGeom>
        <a:solidFill>
          <a:schemeClr val="tx2"/>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B154C-58FB-4CCC-B9F0-7F7778F9990F}">
      <dsp:nvSpPr>
        <dsp:cNvPr id="0" name=""/>
        <dsp:cNvSpPr/>
      </dsp:nvSpPr>
      <dsp:spPr>
        <a:xfrm>
          <a:off x="4588415" y="948370"/>
          <a:ext cx="272654" cy="272654"/>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F6A5C6C-8738-4797-BD7E-5B48106FA404}">
      <dsp:nvSpPr>
        <dsp:cNvPr id="0" name=""/>
        <dsp:cNvSpPr/>
      </dsp:nvSpPr>
      <dsp:spPr>
        <a:xfrm>
          <a:off x="4628834" y="0"/>
          <a:ext cx="3711428" cy="78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latin typeface="Arial" panose="020B0604020202020204" pitchFamily="34" charset="0"/>
              <a:cs typeface="Arial" panose="020B0604020202020204" pitchFamily="34" charset="0"/>
            </a:rPr>
            <a:t>Consortium </a:t>
          </a:r>
          <a:r>
            <a:rPr lang="en-GB" sz="2400" b="1" kern="1200">
              <a:solidFill>
                <a:schemeClr val="tx1"/>
              </a:solidFill>
              <a:latin typeface="Arial" panose="020B0604020202020204" pitchFamily="34" charset="0"/>
              <a:cs typeface="Arial" panose="020B0604020202020204" pitchFamily="34" charset="0"/>
            </a:rPr>
            <a:t>doesn't need to keep*</a:t>
          </a:r>
          <a:endParaRPr lang="en-GB" sz="2400" b="0" kern="1200">
            <a:solidFill>
              <a:schemeClr val="tx1"/>
            </a:solidFill>
            <a:latin typeface="Arial" panose="020B0604020202020204" pitchFamily="34" charset="0"/>
            <a:cs typeface="Arial" panose="020B0604020202020204" pitchFamily="34" charset="0"/>
          </a:endParaRPr>
        </a:p>
      </dsp:txBody>
      <dsp:txXfrm>
        <a:off x="4628834" y="0"/>
        <a:ext cx="3711428" cy="784386"/>
      </dsp:txXfrm>
    </dsp:sp>
    <dsp:sp modelId="{32ECA179-7832-4720-85D5-4801109929E4}">
      <dsp:nvSpPr>
        <dsp:cNvPr id="0" name=""/>
        <dsp:cNvSpPr/>
      </dsp:nvSpPr>
      <dsp:spPr>
        <a:xfrm>
          <a:off x="4588410" y="1583920"/>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D3983E1E-FCE0-4C7B-BAB6-8BEEB590BEF1}">
      <dsp:nvSpPr>
        <dsp:cNvPr id="0" name=""/>
        <dsp:cNvSpPr/>
      </dsp:nvSpPr>
      <dsp:spPr>
        <a:xfrm>
          <a:off x="4860163" y="1357851"/>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Time-sheets</a:t>
          </a:r>
        </a:p>
      </dsp:txBody>
      <dsp:txXfrm>
        <a:off x="4860163" y="1357851"/>
        <a:ext cx="3451628" cy="635543"/>
      </dsp:txXfrm>
    </dsp:sp>
    <dsp:sp modelId="{24E1DB94-62F3-47BA-A51C-7271A2895555}">
      <dsp:nvSpPr>
        <dsp:cNvPr id="0" name=""/>
        <dsp:cNvSpPr/>
      </dsp:nvSpPr>
      <dsp:spPr>
        <a:xfrm>
          <a:off x="4600745" y="2174839"/>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55C0B160-C06E-425F-B717-49DC1B0EEA69}">
      <dsp:nvSpPr>
        <dsp:cNvPr id="0" name=""/>
        <dsp:cNvSpPr/>
      </dsp:nvSpPr>
      <dsp:spPr>
        <a:xfrm>
          <a:off x="4860163" y="1993395"/>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Pay-slips or contracts</a:t>
          </a:r>
        </a:p>
      </dsp:txBody>
      <dsp:txXfrm>
        <a:off x="4860163" y="1993395"/>
        <a:ext cx="3451628" cy="635543"/>
      </dsp:txXfrm>
    </dsp:sp>
    <dsp:sp modelId="{C161A4AC-B78D-4642-BA09-5E2E56DAEC61}">
      <dsp:nvSpPr>
        <dsp:cNvPr id="0" name=""/>
        <dsp:cNvSpPr/>
      </dsp:nvSpPr>
      <dsp:spPr>
        <a:xfrm>
          <a:off x="4600745" y="2810383"/>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178E0450-86F7-49F4-8851-92ED35B4A1E8}">
      <dsp:nvSpPr>
        <dsp:cNvPr id="0" name=""/>
        <dsp:cNvSpPr/>
      </dsp:nvSpPr>
      <dsp:spPr>
        <a:xfrm>
          <a:off x="4860163" y="2628938"/>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Depreciation policy</a:t>
          </a:r>
        </a:p>
      </dsp:txBody>
      <dsp:txXfrm>
        <a:off x="4860163" y="2628938"/>
        <a:ext cx="3451628" cy="635543"/>
      </dsp:txXfrm>
    </dsp:sp>
    <dsp:sp modelId="{D2CDC7F1-643E-4DD5-9225-CD0729D58FB1}">
      <dsp:nvSpPr>
        <dsp:cNvPr id="0" name=""/>
        <dsp:cNvSpPr/>
      </dsp:nvSpPr>
      <dsp:spPr>
        <a:xfrm>
          <a:off x="4600745" y="3445927"/>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53B6F565-4992-47FC-9E06-272D893C48CA}">
      <dsp:nvSpPr>
        <dsp:cNvPr id="0" name=""/>
        <dsp:cNvSpPr/>
      </dsp:nvSpPr>
      <dsp:spPr>
        <a:xfrm>
          <a:off x="4860163" y="3264482"/>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Invoices</a:t>
          </a:r>
        </a:p>
      </dsp:txBody>
      <dsp:txXfrm>
        <a:off x="4860163" y="3264482"/>
        <a:ext cx="3451628" cy="635543"/>
      </dsp:txXfrm>
    </dsp:sp>
    <dsp:sp modelId="{28EE6742-2392-494A-AA69-870E778796B4}">
      <dsp:nvSpPr>
        <dsp:cNvPr id="0" name=""/>
        <dsp:cNvSpPr/>
      </dsp:nvSpPr>
      <dsp:spPr>
        <a:xfrm>
          <a:off x="4600745" y="4081470"/>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803B572-0EAB-4163-B2FF-AA1F6062046B}">
      <dsp:nvSpPr>
        <dsp:cNvPr id="0" name=""/>
        <dsp:cNvSpPr/>
      </dsp:nvSpPr>
      <dsp:spPr>
        <a:xfrm>
          <a:off x="4860163" y="3900025"/>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…any documents proving the actual costs incurred</a:t>
          </a:r>
        </a:p>
      </dsp:txBody>
      <dsp:txXfrm>
        <a:off x="4860163" y="3900025"/>
        <a:ext cx="3451628" cy="63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5CB-F824-40A3-BECA-30330AAE509B}">
      <dsp:nvSpPr>
        <dsp:cNvPr id="0" name=""/>
        <dsp:cNvSpPr/>
      </dsp:nvSpPr>
      <dsp:spPr>
        <a:xfrm rot="5400000">
          <a:off x="4694463" y="-1815678"/>
          <a:ext cx="1448095" cy="508514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IE" sz="1500" b="0" kern="1200">
              <a:latin typeface="Arial" panose="020B0604020202020204" pitchFamily="34" charset="0"/>
              <a:cs typeface="Arial" panose="020B0604020202020204" pitchFamily="34" charset="0"/>
              <a:hlinkClick xmlns:r="http://schemas.openxmlformats.org/officeDocument/2006/relationships" r:id="rId1"/>
            </a:rPr>
            <a:t>Overview of lump sum funding</a:t>
          </a:r>
          <a:endParaRPr lang="en-IE"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2"/>
            </a:buClr>
            <a:buChar char="•"/>
          </a:pPr>
          <a:r>
            <a:rPr lang="en-IE" sz="1500" b="0" kern="1200">
              <a:latin typeface="Arial" panose="020B0604020202020204" pitchFamily="34" charset="0"/>
              <a:cs typeface="Arial" panose="020B0604020202020204" pitchFamily="34" charset="0"/>
              <a:hlinkClick xmlns:r="http://schemas.openxmlformats.org/officeDocument/2006/relationships" r:id="rId2"/>
            </a:rPr>
            <a:t>Detailed budget table</a:t>
          </a:r>
          <a:endParaRPr lang="en-IE"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2"/>
            </a:buClr>
            <a:buChar char="•"/>
          </a:pPr>
          <a:r>
            <a:rPr lang="en-IE" sz="1500" kern="1200">
              <a:latin typeface="Arial" panose="020B0604020202020204" pitchFamily="34" charset="0"/>
              <a:cs typeface="Arial" panose="020B0604020202020204" pitchFamily="34" charset="0"/>
              <a:hlinkClick xmlns:r="http://schemas.openxmlformats.org/officeDocument/2006/relationships" r:id="rId3"/>
            </a:rPr>
            <a:t>Horizon dashboard for lump sum evaluations</a:t>
          </a:r>
          <a:endParaRPr lang="en-IE" sz="1500" kern="1200">
            <a:latin typeface="Arial" panose="020B0604020202020204" pitchFamily="34" charset="0"/>
            <a:cs typeface="Arial" panose="020B0604020202020204" pitchFamily="34" charset="0"/>
          </a:endParaRPr>
        </a:p>
      </dsp:txBody>
      <dsp:txXfrm rot="-5400000">
        <a:off x="2875937" y="73538"/>
        <a:ext cx="5014457" cy="1306715"/>
      </dsp:txXfrm>
    </dsp:sp>
    <dsp:sp modelId="{8F02A5FE-8BF6-413C-8BE5-2C34B89F5162}">
      <dsp:nvSpPr>
        <dsp:cNvPr id="0" name=""/>
        <dsp:cNvSpPr/>
      </dsp:nvSpPr>
      <dsp:spPr>
        <a:xfrm>
          <a:off x="0" y="21932"/>
          <a:ext cx="2860395" cy="140992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b="0" kern="1200"/>
            <a:t>Video tutorials</a:t>
          </a:r>
          <a:endParaRPr lang="en-IE" sz="3900" kern="1200"/>
        </a:p>
      </dsp:txBody>
      <dsp:txXfrm>
        <a:off x="68827" y="90759"/>
        <a:ext cx="2722741" cy="1272272"/>
      </dsp:txXfrm>
    </dsp:sp>
    <dsp:sp modelId="{50926754-2DFF-4F04-878F-64067A1F194D}">
      <dsp:nvSpPr>
        <dsp:cNvPr id="0" name=""/>
        <dsp:cNvSpPr/>
      </dsp:nvSpPr>
      <dsp:spPr>
        <a:xfrm rot="5400000">
          <a:off x="4651194" y="-235679"/>
          <a:ext cx="1514113" cy="509011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GB" sz="1500" b="0" kern="1200">
              <a:latin typeface="Arial" panose="020B0604020202020204" pitchFamily="34" charset="0"/>
              <a:cs typeface="Arial" panose="020B0604020202020204" pitchFamily="34" charset="0"/>
              <a:hlinkClick xmlns:r="http://schemas.openxmlformats.org/officeDocument/2006/relationships" r:id="rId4"/>
            </a:rPr>
            <a:t>What do I need to know?</a:t>
          </a:r>
          <a:r>
            <a:rPr lang="en-150" sz="1500" b="0" kern="1200">
              <a:latin typeface="Arial" panose="020B0604020202020204" pitchFamily="34" charset="0"/>
              <a:cs typeface="Arial" panose="020B0604020202020204" pitchFamily="34" charset="0"/>
            </a:rPr>
            <a:t> &amp; </a:t>
          </a:r>
          <a:r>
            <a:rPr lang="en-GB" sz="1500" b="0" kern="1200">
              <a:latin typeface="Arial" panose="020B0604020202020204" pitchFamily="34" charset="0"/>
              <a:cs typeface="Arial" panose="020B0604020202020204" pitchFamily="34" charset="0"/>
              <a:hlinkClick xmlns:r="http://schemas.openxmlformats.org/officeDocument/2006/relationships" r:id="rId5"/>
            </a:rPr>
            <a:t>Quick guide</a:t>
          </a:r>
          <a:endParaRPr lang="en-IE"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2"/>
            </a:buClr>
            <a:buChar char="•"/>
          </a:pPr>
          <a:r>
            <a:rPr lang="en-150" sz="1500" kern="1200">
              <a:latin typeface="Arial" panose="020B0604020202020204" pitchFamily="34" charset="0"/>
              <a:cs typeface="Arial" panose="020B0604020202020204" pitchFamily="34" charset="0"/>
              <a:hlinkClick xmlns:r="http://schemas.openxmlformats.org/officeDocument/2006/relationships" r:id="rId6"/>
            </a:rPr>
            <a:t>Frequently asked questions</a:t>
          </a:r>
          <a:endParaRPr lang="en-IE"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2"/>
            </a:buClr>
            <a:buChar char="•"/>
          </a:pPr>
          <a:r>
            <a:rPr lang="en-150" sz="1500" kern="1200">
              <a:latin typeface="Arial" panose="020B0604020202020204" pitchFamily="34" charset="0"/>
              <a:cs typeface="Arial" panose="020B0604020202020204" pitchFamily="34" charset="0"/>
              <a:hlinkClick xmlns:r="http://schemas.openxmlformats.org/officeDocument/2006/relationships" r:id="rId7"/>
            </a:rPr>
            <a:t>Detailed guidance for participants</a:t>
          </a:r>
          <a:endParaRPr lang="en-IE"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2"/>
            </a:buClr>
            <a:buChar char="•"/>
          </a:pPr>
          <a:r>
            <a:rPr lang="en-150" sz="1500" kern="1200">
              <a:latin typeface="Arial" panose="020B0604020202020204" pitchFamily="34" charset="0"/>
              <a:cs typeface="Arial" panose="020B0604020202020204" pitchFamily="34" charset="0"/>
              <a:hlinkClick xmlns:r="http://schemas.openxmlformats.org/officeDocument/2006/relationships" r:id="rId8"/>
            </a:rPr>
            <a:t>Lump sum briefing slides for experts</a:t>
          </a:r>
          <a:endParaRPr lang="en-IE" sz="1500" kern="1200">
            <a:latin typeface="Arial" panose="020B0604020202020204" pitchFamily="34" charset="0"/>
            <a:cs typeface="Arial" panose="020B0604020202020204" pitchFamily="34" charset="0"/>
          </a:endParaRPr>
        </a:p>
      </dsp:txBody>
      <dsp:txXfrm rot="-5400000">
        <a:off x="2863192" y="1626236"/>
        <a:ext cx="5016205" cy="1366287"/>
      </dsp:txXfrm>
    </dsp:sp>
    <dsp:sp modelId="{62A70D75-6D3A-4727-8AAD-6169DEE3D656}">
      <dsp:nvSpPr>
        <dsp:cNvPr id="0" name=""/>
        <dsp:cNvSpPr/>
      </dsp:nvSpPr>
      <dsp:spPr>
        <a:xfrm>
          <a:off x="0" y="1573533"/>
          <a:ext cx="2863191" cy="140992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b="0" kern="1200"/>
            <a:t>Guidance documents</a:t>
          </a:r>
          <a:endParaRPr lang="en-IE" sz="3900" kern="1200"/>
        </a:p>
      </dsp:txBody>
      <dsp:txXfrm>
        <a:off x="68827" y="1642360"/>
        <a:ext cx="2725537" cy="1272272"/>
      </dsp:txXfrm>
    </dsp:sp>
    <dsp:sp modelId="{6ED50529-0D0A-445B-BC51-822964B44281}">
      <dsp:nvSpPr>
        <dsp:cNvPr id="0" name=""/>
        <dsp:cNvSpPr/>
      </dsp:nvSpPr>
      <dsp:spPr>
        <a:xfrm rot="5400000">
          <a:off x="4776234" y="1263465"/>
          <a:ext cx="1250818"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Font typeface="Arial" panose="020B0604020202020204" pitchFamily="34" charset="0"/>
            <a:buChar char="•"/>
          </a:pPr>
          <a:r>
            <a:rPr lang="en-US" sz="1500" b="0" kern="1200">
              <a:latin typeface="Arial" panose="020B0604020202020204" pitchFamily="34" charset="0"/>
              <a:cs typeface="Arial" panose="020B0604020202020204" pitchFamily="34" charset="0"/>
              <a:hlinkClick xmlns:r="http://schemas.openxmlformats.org/officeDocument/2006/relationships" r:id="rId9"/>
            </a:rPr>
            <a:t>Model Grant Agreement Lump Sum</a:t>
          </a:r>
          <a:endParaRPr lang="en-IE"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2"/>
            </a:buClr>
            <a:buFont typeface="Arial" panose="020B0604020202020204" pitchFamily="34" charset="0"/>
            <a:buChar char="•"/>
          </a:pPr>
          <a:r>
            <a:rPr lang="en-US" sz="1500" b="0" kern="1200">
              <a:latin typeface="Arial" panose="020B0604020202020204" pitchFamily="34" charset="0"/>
              <a:cs typeface="Arial" panose="020B0604020202020204" pitchFamily="34" charset="0"/>
              <a:hlinkClick xmlns:r="http://schemas.openxmlformats.org/officeDocument/2006/relationships" r:id="rId10"/>
            </a:rPr>
            <a:t>Decision </a:t>
          </a:r>
          <a:r>
            <a:rPr lang="en-US" sz="1500" b="0" kern="1200" err="1">
              <a:latin typeface="Arial" panose="020B0604020202020204" pitchFamily="34" charset="0"/>
              <a:cs typeface="Arial" panose="020B0604020202020204" pitchFamily="34" charset="0"/>
              <a:hlinkClick xmlns:r="http://schemas.openxmlformats.org/officeDocument/2006/relationships" r:id="rId10"/>
            </a:rPr>
            <a:t>authorising</a:t>
          </a:r>
          <a:r>
            <a:rPr lang="en-US" sz="1500" b="0" kern="1200">
              <a:latin typeface="Arial" panose="020B0604020202020204" pitchFamily="34" charset="0"/>
              <a:cs typeface="Arial" panose="020B0604020202020204" pitchFamily="34" charset="0"/>
              <a:hlinkClick xmlns:r="http://schemas.openxmlformats.org/officeDocument/2006/relationships" r:id="rId10"/>
            </a:rPr>
            <a:t> the use of lump sum contributions under the Horizon Europe </a:t>
          </a:r>
          <a:r>
            <a:rPr lang="en-US" sz="1500" b="0" kern="1200" err="1">
              <a:latin typeface="Arial" panose="020B0604020202020204" pitchFamily="34" charset="0"/>
              <a:cs typeface="Arial" panose="020B0604020202020204" pitchFamily="34" charset="0"/>
              <a:hlinkClick xmlns:r="http://schemas.openxmlformats.org/officeDocument/2006/relationships" r:id="rId10"/>
            </a:rPr>
            <a:t>Programme</a:t>
          </a:r>
          <a:endParaRPr lang="en-IE" sz="1500" kern="1200">
            <a:latin typeface="Arial" panose="020B0604020202020204" pitchFamily="34" charset="0"/>
            <a:cs typeface="Arial" panose="020B0604020202020204" pitchFamily="34" charset="0"/>
          </a:endParaRPr>
        </a:p>
      </dsp:txBody>
      <dsp:txXfrm rot="-5400000">
        <a:off x="2854096" y="3246663"/>
        <a:ext cx="5034034" cy="1128698"/>
      </dsp:txXfrm>
    </dsp:sp>
    <dsp:sp modelId="{157B088B-BB0A-4776-9397-1EB126A61AD2}">
      <dsp:nvSpPr>
        <dsp:cNvPr id="0" name=""/>
        <dsp:cNvSpPr/>
      </dsp:nvSpPr>
      <dsp:spPr>
        <a:xfrm>
          <a:off x="0" y="3106050"/>
          <a:ext cx="2865990" cy="140992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GB" sz="3900" b="0" kern="1200"/>
            <a:t>Reference documents</a:t>
          </a:r>
          <a:endParaRPr lang="en-IE" sz="3900" kern="1200" noProof="0"/>
        </a:p>
      </dsp:txBody>
      <dsp:txXfrm>
        <a:off x="68827" y="3174877"/>
        <a:ext cx="2728336" cy="1272272"/>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4T08:00:19.202"/>
    </inkml:context>
    <inkml:brush xml:id="br0">
      <inkml:brushProperty name="width" value="0.05" units="cm"/>
      <inkml:brushProperty name="height" value="0.3" units="cm"/>
      <inkml:brushProperty name="inkEffects" value="pencil"/>
    </inkml:brush>
  </inkml:definitions>
  <inkml:trace contextRef="#ctx0" brushRef="#br0">0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4T08:00:19.244"/>
    </inkml:context>
    <inkml:brush xml:id="br0">
      <inkml:brushProperty name="width" value="0.05" units="cm"/>
      <inkml:brushProperty name="height" value="0.3" units="cm"/>
      <inkml:brushProperty name="inkEffects" value="pencil"/>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GR"/>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12EFF919-B945-5841-B345-025D638F9576}" type="datetimeFigureOut">
              <a:rPr lang="en-GR" smtClean="0"/>
              <a:t>09/29/2025</a:t>
            </a:fld>
            <a:endParaRPr lang="en-GR"/>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GR"/>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GR"/>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495C6A51-0C11-0543-A699-843C41CC7C08}" type="slidenum">
              <a:rPr lang="en-GR" smtClean="0"/>
              <a:t>‹#›</a:t>
            </a:fld>
            <a:endParaRPr lang="en-GR"/>
          </a:p>
        </p:txBody>
      </p:sp>
    </p:spTree>
    <p:extLst>
      <p:ext uri="{BB962C8B-B14F-4D97-AF65-F5344CB8AC3E}">
        <p14:creationId xmlns:p14="http://schemas.microsoft.com/office/powerpoint/2010/main" val="411945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5C6A51-0C11-0543-A699-843C41CC7C08}" type="slidenum">
              <a:rPr lang="en-GR" smtClean="0"/>
              <a:t>1</a:t>
            </a:fld>
            <a:endParaRPr lang="en-GR"/>
          </a:p>
        </p:txBody>
      </p:sp>
    </p:spTree>
    <p:extLst>
      <p:ext uri="{BB962C8B-B14F-4D97-AF65-F5344CB8AC3E}">
        <p14:creationId xmlns:p14="http://schemas.microsoft.com/office/powerpoint/2010/main" val="184071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16</a:t>
            </a:fld>
            <a:endParaRPr lang="en-US"/>
          </a:p>
        </p:txBody>
      </p:sp>
    </p:spTree>
    <p:extLst>
      <p:ext uri="{BB962C8B-B14F-4D97-AF65-F5344CB8AC3E}">
        <p14:creationId xmlns:p14="http://schemas.microsoft.com/office/powerpoint/2010/main" val="331862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17</a:t>
            </a:fld>
            <a:endParaRPr lang="en-US"/>
          </a:p>
        </p:txBody>
      </p:sp>
    </p:spTree>
    <p:extLst>
      <p:ext uri="{BB962C8B-B14F-4D97-AF65-F5344CB8AC3E}">
        <p14:creationId xmlns:p14="http://schemas.microsoft.com/office/powerpoint/2010/main" val="274121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D01CD3-923C-4799-A8CC-817F6B9346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7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7195-03A7-AE18-5E06-F9859D02D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658BA-01BD-228D-DB22-B09A503F3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F1E97-4422-D44C-AB16-9FB7390E01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D67C6-190E-73DE-42A6-6A1A1D3CD013}"/>
              </a:ext>
            </a:extLst>
          </p:cNvPr>
          <p:cNvSpPr>
            <a:spLocks noGrp="1"/>
          </p:cNvSpPr>
          <p:nvPr>
            <p:ph type="sldNum" sz="quarter" idx="5"/>
          </p:nvPr>
        </p:nvSpPr>
        <p:spPr/>
        <p:txBody>
          <a:bodyPr/>
          <a:lstStyle/>
          <a:p>
            <a:fld id="{495C6A51-0C11-0543-A699-843C41CC7C08}" type="slidenum">
              <a:rPr lang="en-GR" smtClean="0"/>
              <a:t>23</a:t>
            </a:fld>
            <a:endParaRPr lang="en-GR"/>
          </a:p>
        </p:txBody>
      </p:sp>
    </p:spTree>
    <p:extLst>
      <p:ext uri="{BB962C8B-B14F-4D97-AF65-F5344CB8AC3E}">
        <p14:creationId xmlns:p14="http://schemas.microsoft.com/office/powerpoint/2010/main" val="410096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submitted for 2</a:t>
            </a:r>
            <a:r>
              <a:rPr lang="en-US" baseline="30000"/>
              <a:t>nd</a:t>
            </a:r>
            <a:r>
              <a:rPr lang="en-US"/>
              <a:t> stage evaluation.</a:t>
            </a:r>
          </a:p>
        </p:txBody>
      </p:sp>
      <p:sp>
        <p:nvSpPr>
          <p:cNvPr id="4" name="Slide Number Placeholder 3"/>
          <p:cNvSpPr>
            <a:spLocks noGrp="1"/>
          </p:cNvSpPr>
          <p:nvPr>
            <p:ph type="sldNum" sz="quarter" idx="5"/>
          </p:nvPr>
        </p:nvSpPr>
        <p:spPr/>
        <p:txBody>
          <a:bodyPr/>
          <a:lstStyle/>
          <a:p>
            <a:fld id="{E8D01CD3-923C-4799-A8CC-817F6B934632}" type="slidenum">
              <a:rPr lang="en-US" smtClean="0"/>
              <a:t>29</a:t>
            </a:fld>
            <a:endParaRPr lang="en-US"/>
          </a:p>
        </p:txBody>
      </p:sp>
    </p:spTree>
    <p:extLst>
      <p:ext uri="{BB962C8B-B14F-4D97-AF65-F5344CB8AC3E}">
        <p14:creationId xmlns:p14="http://schemas.microsoft.com/office/powerpoint/2010/main" val="171751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To define and justify the amount of the lump sum proposed by applicants, lump sum proposals type 2 must contain a detailed budget table.</a:t>
            </a:r>
          </a:p>
          <a:p>
            <a:pPr marL="171450" indent="-171450">
              <a:buFont typeface="Arial" panose="020B0604020202020204" pitchFamily="34" charset="0"/>
              <a:buChar char="•"/>
            </a:pPr>
            <a:r>
              <a:rPr lang="en-US"/>
              <a:t>In this table, you provide cost estimations for each cost category per beneficiary and per work package.</a:t>
            </a:r>
          </a:p>
          <a:p>
            <a:pPr marL="171450" indent="-171450">
              <a:buFont typeface="Arial" panose="020B0604020202020204" pitchFamily="34" charset="0"/>
              <a:buChar char="•"/>
            </a:pPr>
            <a:r>
              <a:rPr lang="en-US"/>
              <a:t>The table automatically generates the breakdown of the lump sum per beneficiary and per work package.</a:t>
            </a:r>
          </a:p>
          <a:p>
            <a:endParaRPr lang="en-US"/>
          </a:p>
          <a:p>
            <a:r>
              <a:rPr lang="en-US" sz="1200" b="1"/>
              <a:t>For your proposal, you must always use the file provided in the online submission system. The template is available on the Funding &amp; Tenders Portal is for information only</a:t>
            </a:r>
            <a:endParaRPr lang="en-US" b="1"/>
          </a:p>
        </p:txBody>
      </p:sp>
      <p:sp>
        <p:nvSpPr>
          <p:cNvPr id="4" name="Slide Number Placeholder 3"/>
          <p:cNvSpPr>
            <a:spLocks noGrp="1"/>
          </p:cNvSpPr>
          <p:nvPr>
            <p:ph type="sldNum" sz="quarter" idx="5"/>
          </p:nvPr>
        </p:nvSpPr>
        <p:spPr/>
        <p:txBody>
          <a:bodyPr/>
          <a:lstStyle/>
          <a:p>
            <a:fld id="{E8D01CD3-923C-4799-A8CC-817F6B934632}" type="slidenum">
              <a:rPr lang="en-US" smtClean="0"/>
              <a:t>30</a:t>
            </a:fld>
            <a:endParaRPr lang="en-US"/>
          </a:p>
        </p:txBody>
      </p:sp>
    </p:spTree>
    <p:extLst>
      <p:ext uri="{BB962C8B-B14F-4D97-AF65-F5344CB8AC3E}">
        <p14:creationId xmlns:p14="http://schemas.microsoft.com/office/powerpoint/2010/main" val="227220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To define and justify the amount of the lump sum proposed by applicants, lump sum proposals type 2 must contain a detailed budget table.</a:t>
            </a:r>
          </a:p>
          <a:p>
            <a:pPr marL="171450" indent="-171450">
              <a:buFont typeface="Arial" panose="020B0604020202020204" pitchFamily="34" charset="0"/>
              <a:buChar char="•"/>
            </a:pPr>
            <a:r>
              <a:rPr lang="en-US"/>
              <a:t>In this table, you provide cost estimations for each cost category per beneficiary and per work package.</a:t>
            </a:r>
          </a:p>
          <a:p>
            <a:pPr marL="171450" indent="-171450">
              <a:buFont typeface="Arial" panose="020B0604020202020204" pitchFamily="34" charset="0"/>
              <a:buChar char="•"/>
            </a:pPr>
            <a:r>
              <a:rPr lang="en-US"/>
              <a:t>The table automatically generates the breakdown of the lump sum per beneficiary and per work package.</a:t>
            </a:r>
          </a:p>
          <a:p>
            <a:endParaRPr lang="en-US"/>
          </a:p>
          <a:p>
            <a:r>
              <a:rPr lang="en-US" sz="1200" b="1"/>
              <a:t>For your proposal, you must always use the file provided in the online submission system. The template is available on the Funding &amp; Tenders Portal is for information only</a:t>
            </a:r>
            <a:endParaRPr lang="en-US" b="1"/>
          </a:p>
        </p:txBody>
      </p:sp>
      <p:sp>
        <p:nvSpPr>
          <p:cNvPr id="4" name="Slide Number Placeholder 3"/>
          <p:cNvSpPr>
            <a:spLocks noGrp="1"/>
          </p:cNvSpPr>
          <p:nvPr>
            <p:ph type="sldNum" sz="quarter" idx="5"/>
          </p:nvPr>
        </p:nvSpPr>
        <p:spPr/>
        <p:txBody>
          <a:bodyPr/>
          <a:lstStyle/>
          <a:p>
            <a:fld id="{E8D01CD3-923C-4799-A8CC-817F6B934632}" type="slidenum">
              <a:rPr lang="en-US" smtClean="0"/>
              <a:t>31</a:t>
            </a:fld>
            <a:endParaRPr lang="en-US"/>
          </a:p>
        </p:txBody>
      </p:sp>
    </p:spTree>
    <p:extLst>
      <p:ext uri="{BB962C8B-B14F-4D97-AF65-F5344CB8AC3E}">
        <p14:creationId xmlns:p14="http://schemas.microsoft.com/office/powerpoint/2010/main" val="244756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ABB0-5511-C7C6-4F40-8C75CA818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81A56-E7C4-DAFC-F83C-214D7184E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46473-5284-6C5E-326B-32386CCC5EFB}"/>
              </a:ext>
            </a:extLst>
          </p:cNvPr>
          <p:cNvSpPr>
            <a:spLocks noGrp="1"/>
          </p:cNvSpPr>
          <p:nvPr>
            <p:ph type="body" idx="1"/>
          </p:nvPr>
        </p:nvSpPr>
        <p:spPr/>
        <p:txBody>
          <a:bodyPr/>
          <a:lstStyle/>
          <a:p>
            <a:pPr marL="171450" indent="-171450">
              <a:buFont typeface="Arial" panose="020B0604020202020204" pitchFamily="34" charset="0"/>
              <a:buChar char="•"/>
            </a:pPr>
            <a:r>
              <a:rPr lang="en-US"/>
              <a:t>To define and justify the amount of the lump sum proposed by applicants, lump sum proposals type 2 must contain a detailed budget table.</a:t>
            </a:r>
          </a:p>
          <a:p>
            <a:pPr marL="171450" indent="-171450">
              <a:buFont typeface="Arial" panose="020B0604020202020204" pitchFamily="34" charset="0"/>
              <a:buChar char="•"/>
            </a:pPr>
            <a:r>
              <a:rPr lang="en-US"/>
              <a:t>In this table, you provide cost estimations for each cost category per beneficiary and per work package.</a:t>
            </a:r>
          </a:p>
          <a:p>
            <a:pPr marL="171450" indent="-171450">
              <a:buFont typeface="Arial" panose="020B0604020202020204" pitchFamily="34" charset="0"/>
              <a:buChar char="•"/>
            </a:pPr>
            <a:r>
              <a:rPr lang="en-US"/>
              <a:t>The table automatically generates the breakdown of the lump sum per beneficiary and per work package.</a:t>
            </a:r>
          </a:p>
          <a:p>
            <a:endParaRPr lang="en-US"/>
          </a:p>
          <a:p>
            <a:r>
              <a:rPr lang="en-US" sz="1200" b="1"/>
              <a:t>For your proposal, you must always use the file provided in the online submission system. The template is available on the Funding &amp; Tenders Portal is for information only</a:t>
            </a:r>
            <a:endParaRPr lang="en-US" b="1"/>
          </a:p>
        </p:txBody>
      </p:sp>
      <p:sp>
        <p:nvSpPr>
          <p:cNvPr id="4" name="Slide Number Placeholder 3">
            <a:extLst>
              <a:ext uri="{FF2B5EF4-FFF2-40B4-BE49-F238E27FC236}">
                <a16:creationId xmlns:a16="http://schemas.microsoft.com/office/drawing/2014/main" id="{BA4FE1A8-761A-FED4-44C3-B76850CCFDD6}"/>
              </a:ext>
            </a:extLst>
          </p:cNvPr>
          <p:cNvSpPr>
            <a:spLocks noGrp="1"/>
          </p:cNvSpPr>
          <p:nvPr>
            <p:ph type="sldNum" sz="quarter" idx="5"/>
          </p:nvPr>
        </p:nvSpPr>
        <p:spPr/>
        <p:txBody>
          <a:bodyPr/>
          <a:lstStyle/>
          <a:p>
            <a:fld id="{E8D01CD3-923C-4799-A8CC-817F6B934632}" type="slidenum">
              <a:rPr lang="en-US" smtClean="0"/>
              <a:t>32</a:t>
            </a:fld>
            <a:endParaRPr lang="en-US"/>
          </a:p>
        </p:txBody>
      </p:sp>
    </p:spTree>
    <p:extLst>
      <p:ext uri="{BB962C8B-B14F-4D97-AF65-F5344CB8AC3E}">
        <p14:creationId xmlns:p14="http://schemas.microsoft.com/office/powerpoint/2010/main" val="39645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To add a beneficiary, double click on the ‘Add BE’ button to generate an additional line to the table. You can add as many beneficiaries as needed.</a:t>
            </a:r>
          </a:p>
          <a:p>
            <a:pPr marL="285750" indent="-285750">
              <a:buFont typeface="Arial" panose="020B0604020202020204" pitchFamily="34" charset="0"/>
              <a:buChar char="•"/>
            </a:pPr>
            <a:r>
              <a:rPr lang="en-US"/>
              <a:t>To add an affiliated entity, double click on the ‘Add AE to </a:t>
            </a:r>
            <a:r>
              <a:rPr lang="en-US" err="1"/>
              <a:t>BEx</a:t>
            </a:r>
            <a:r>
              <a:rPr lang="en-US"/>
              <a:t>’ button on the line of the beneficiary to which the entity is affiliated.</a:t>
            </a:r>
          </a:p>
          <a:p>
            <a:pPr marL="285750" indent="-285750">
              <a:buFont typeface="Arial" panose="020B0604020202020204" pitchFamily="34" charset="0"/>
              <a:buChar char="•"/>
            </a:pPr>
            <a:r>
              <a:rPr lang="en-US"/>
              <a:t>For each beneficiary and each affiliated entity, write the name and the acronym of the </a:t>
            </a:r>
            <a:r>
              <a:rPr lang="en-US" err="1"/>
              <a:t>organisation</a:t>
            </a:r>
            <a:r>
              <a:rPr lang="en-US"/>
              <a:t> and chose the correct country and funding rate from the drop-down menus.</a:t>
            </a:r>
          </a:p>
          <a:p>
            <a:pPr marL="285750" indent="-285750">
              <a:buFont typeface="Arial" panose="020B0604020202020204" pitchFamily="34" charset="0"/>
              <a:buChar char="•"/>
            </a:pPr>
            <a:r>
              <a:rPr lang="en-US"/>
              <a:t>Once you have completed the ‘BE list’ sheet, you must double click the ‘Apply changes’ button to generate the corresponding sheets in Excel workbook: one tab will be generated for each beneficiary.</a:t>
            </a:r>
          </a:p>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33</a:t>
            </a:fld>
            <a:endParaRPr lang="en-US"/>
          </a:p>
        </p:txBody>
      </p:sp>
    </p:spTree>
    <p:extLst>
      <p:ext uri="{BB962C8B-B14F-4D97-AF65-F5344CB8AC3E}">
        <p14:creationId xmlns:p14="http://schemas.microsoft.com/office/powerpoint/2010/main" val="405074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34</a:t>
            </a:fld>
            <a:endParaRPr lang="en-US"/>
          </a:p>
        </p:txBody>
      </p:sp>
    </p:spTree>
    <p:extLst>
      <p:ext uri="{BB962C8B-B14F-4D97-AF65-F5344CB8AC3E}">
        <p14:creationId xmlns:p14="http://schemas.microsoft.com/office/powerpoint/2010/main" val="187747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7195-03A7-AE18-5E06-F9859D02D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658BA-01BD-228D-DB22-B09A503F3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F1E97-4422-D44C-AB16-9FB7390E01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D67C6-190E-73DE-42A6-6A1A1D3CD013}"/>
              </a:ext>
            </a:extLst>
          </p:cNvPr>
          <p:cNvSpPr>
            <a:spLocks noGrp="1"/>
          </p:cNvSpPr>
          <p:nvPr>
            <p:ph type="sldNum" sz="quarter" idx="5"/>
          </p:nvPr>
        </p:nvSpPr>
        <p:spPr/>
        <p:txBody>
          <a:bodyPr/>
          <a:lstStyle/>
          <a:p>
            <a:fld id="{495C6A51-0C11-0543-A699-843C41CC7C08}" type="slidenum">
              <a:rPr lang="en-GR" smtClean="0"/>
              <a:t>2</a:t>
            </a:fld>
            <a:endParaRPr lang="en-GR"/>
          </a:p>
        </p:txBody>
      </p:sp>
    </p:spTree>
    <p:extLst>
      <p:ext uri="{BB962C8B-B14F-4D97-AF65-F5344CB8AC3E}">
        <p14:creationId xmlns:p14="http://schemas.microsoft.com/office/powerpoint/2010/main" val="1008399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Complete one ‘</a:t>
            </a:r>
            <a:r>
              <a:rPr lang="en-US" err="1"/>
              <a:t>BEx</a:t>
            </a:r>
            <a:r>
              <a:rPr lang="en-US"/>
              <a:t>’ sheet per beneficiary. This sheet includes one separate section for each work package. For each work package in which the beneficiary participate, enter the cost estimations under each cost category used.</a:t>
            </a:r>
          </a:p>
          <a:p>
            <a:pPr marL="285750" indent="-285750">
              <a:buFont typeface="Arial" panose="020B0604020202020204" pitchFamily="34" charset="0"/>
              <a:buChar char="•"/>
            </a:pPr>
            <a:r>
              <a:rPr lang="en-US"/>
              <a:t>Enter only the number of items and the cost per item for each cost category (yellow cells). The total costs per cost category are calculated automatically.</a:t>
            </a:r>
          </a:p>
          <a:p>
            <a:pPr marL="285750" indent="-285750">
              <a:buFont typeface="Arial" panose="020B0604020202020204" pitchFamily="34" charset="0"/>
              <a:buChar char="•"/>
            </a:pPr>
            <a:r>
              <a:rPr lang="en-US"/>
              <a:t>For the cost per item, enter only whole numbers (integers).</a:t>
            </a:r>
          </a:p>
          <a:p>
            <a:pPr marL="285750" indent="-285750">
              <a:buFont typeface="Arial" panose="020B0604020202020204" pitchFamily="34" charset="0"/>
              <a:buChar char="•"/>
            </a:pPr>
            <a:r>
              <a:rPr lang="en-US"/>
              <a:t>If the beneficiary does not contribute to a specific work package, leave the cells empty.</a:t>
            </a:r>
          </a:p>
        </p:txBody>
      </p:sp>
      <p:sp>
        <p:nvSpPr>
          <p:cNvPr id="4" name="Slide Number Placeholder 3"/>
          <p:cNvSpPr>
            <a:spLocks noGrp="1"/>
          </p:cNvSpPr>
          <p:nvPr>
            <p:ph type="sldNum" sz="quarter" idx="5"/>
          </p:nvPr>
        </p:nvSpPr>
        <p:spPr/>
        <p:txBody>
          <a:bodyPr/>
          <a:lstStyle/>
          <a:p>
            <a:fld id="{E8D01CD3-923C-4799-A8CC-817F6B934632}" type="slidenum">
              <a:rPr lang="en-US" smtClean="0"/>
              <a:t>35</a:t>
            </a:fld>
            <a:endParaRPr lang="en-US"/>
          </a:p>
        </p:txBody>
      </p:sp>
    </p:spTree>
    <p:extLst>
      <p:ext uri="{BB962C8B-B14F-4D97-AF65-F5344CB8AC3E}">
        <p14:creationId xmlns:p14="http://schemas.microsoft.com/office/powerpoint/2010/main" val="334934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 If a beneficiary has an affiliated entity, columns for this entity are generated automatically in the ‘</a:t>
            </a:r>
            <a:r>
              <a:rPr lang="en-US" err="1"/>
              <a:t>BEx</a:t>
            </a:r>
            <a:r>
              <a:rPr lang="en-US"/>
              <a:t> sheet’.</a:t>
            </a:r>
          </a:p>
          <a:p>
            <a:pPr marL="285750" indent="-285750">
              <a:buFont typeface="Arial" panose="020B0604020202020204" pitchFamily="34" charset="0"/>
              <a:buChar char="•"/>
            </a:pPr>
            <a:r>
              <a:rPr lang="en-US"/>
              <a:t>Enter the cost estimations of the affiliated entity in the same way as for the main beneficiary.</a:t>
            </a:r>
          </a:p>
        </p:txBody>
      </p:sp>
      <p:sp>
        <p:nvSpPr>
          <p:cNvPr id="4" name="Slide Number Placeholder 3"/>
          <p:cNvSpPr>
            <a:spLocks noGrp="1"/>
          </p:cNvSpPr>
          <p:nvPr>
            <p:ph type="sldNum" sz="quarter" idx="5"/>
          </p:nvPr>
        </p:nvSpPr>
        <p:spPr/>
        <p:txBody>
          <a:bodyPr/>
          <a:lstStyle/>
          <a:p>
            <a:fld id="{E8D01CD3-923C-4799-A8CC-817F6B934632}" type="slidenum">
              <a:rPr lang="en-US" smtClean="0"/>
              <a:t>36</a:t>
            </a:fld>
            <a:endParaRPr lang="en-US"/>
          </a:p>
        </p:txBody>
      </p:sp>
    </p:spTree>
    <p:extLst>
      <p:ext uri="{BB962C8B-B14F-4D97-AF65-F5344CB8AC3E}">
        <p14:creationId xmlns:p14="http://schemas.microsoft.com/office/powerpoint/2010/main" val="200333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 Enter the </a:t>
            </a:r>
            <a:r>
              <a:rPr lang="en-US" b="1"/>
              <a:t>total number of items and the average cost per item </a:t>
            </a:r>
            <a:r>
              <a:rPr lang="en-US"/>
              <a:t>for each category of personnel costs </a:t>
            </a:r>
          </a:p>
          <a:p>
            <a:pPr marL="171450" indent="-171450">
              <a:buFont typeface="Arial" panose="020B0604020202020204" pitchFamily="34" charset="0"/>
              <a:buChar char="•"/>
            </a:pPr>
            <a:r>
              <a:rPr lang="en-US" b="1"/>
              <a:t>1 item = 1 person-month</a:t>
            </a:r>
          </a:p>
          <a:p>
            <a:pPr marL="171450" indent="-171450">
              <a:buFont typeface="Arial" panose="020B0604020202020204" pitchFamily="34" charset="0"/>
              <a:buChar char="•"/>
            </a:pPr>
            <a:r>
              <a:rPr lang="en-US"/>
              <a:t>For ‘A4. SME Owner and natural person beneficiaries’, the cost per item is predefined</a:t>
            </a:r>
          </a:p>
          <a:p>
            <a:pPr marL="171450" indent="-171450">
              <a:buFont typeface="Arial" panose="020B0604020202020204" pitchFamily="34" charset="0"/>
              <a:buChar char="•"/>
            </a:pPr>
            <a:r>
              <a:rPr lang="en-US"/>
              <a:t>Personnel costs will be evaluated by experts using the </a:t>
            </a:r>
            <a:r>
              <a:rPr lang="en-US" b="1" u="sng"/>
              <a:t>EDCTP3 Statistical Data </a:t>
            </a:r>
            <a:r>
              <a:rPr lang="en-US"/>
              <a:t>for lump sum evaluations, an </a:t>
            </a:r>
          </a:p>
          <a:p>
            <a:pPr marL="0" indent="0">
              <a:buFont typeface="Arial" panose="020B0604020202020204" pitchFamily="34" charset="0"/>
              <a:buNone/>
            </a:pPr>
            <a:r>
              <a:rPr lang="en-US"/>
              <a:t>orientation tool that shows the average monthly costs for personnel by country and </a:t>
            </a:r>
            <a:r>
              <a:rPr lang="en-US" err="1"/>
              <a:t>organisation</a:t>
            </a:r>
            <a:r>
              <a:rPr lang="en-US"/>
              <a:t> type</a:t>
            </a:r>
          </a:p>
        </p:txBody>
      </p:sp>
      <p:sp>
        <p:nvSpPr>
          <p:cNvPr id="4" name="Slide Number Placeholder 3"/>
          <p:cNvSpPr>
            <a:spLocks noGrp="1"/>
          </p:cNvSpPr>
          <p:nvPr>
            <p:ph type="sldNum" sz="quarter" idx="5"/>
          </p:nvPr>
        </p:nvSpPr>
        <p:spPr/>
        <p:txBody>
          <a:bodyPr/>
          <a:lstStyle/>
          <a:p>
            <a:fld id="{E8D01CD3-923C-4799-A8CC-817F6B934632}" type="slidenum">
              <a:rPr lang="en-US" smtClean="0"/>
              <a:t>37</a:t>
            </a:fld>
            <a:endParaRPr lang="en-US"/>
          </a:p>
        </p:txBody>
      </p:sp>
    </p:spTree>
    <p:extLst>
      <p:ext uri="{BB962C8B-B14F-4D97-AF65-F5344CB8AC3E}">
        <p14:creationId xmlns:p14="http://schemas.microsoft.com/office/powerpoint/2010/main" val="2914768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38</a:t>
            </a:fld>
            <a:endParaRPr lang="en-US"/>
          </a:p>
        </p:txBody>
      </p:sp>
    </p:spTree>
    <p:extLst>
      <p:ext uri="{BB962C8B-B14F-4D97-AF65-F5344CB8AC3E}">
        <p14:creationId xmlns:p14="http://schemas.microsoft.com/office/powerpoint/2010/main" val="297003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39</a:t>
            </a:fld>
            <a:endParaRPr lang="en-US"/>
          </a:p>
        </p:txBody>
      </p:sp>
    </p:spTree>
    <p:extLst>
      <p:ext uri="{BB962C8B-B14F-4D97-AF65-F5344CB8AC3E}">
        <p14:creationId xmlns:p14="http://schemas.microsoft.com/office/powerpoint/2010/main" val="1155793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This amount is NOT automatically transferred to the respective ‘</a:t>
            </a:r>
            <a:r>
              <a:rPr lang="en-US" err="1"/>
              <a:t>BEx</a:t>
            </a:r>
            <a:r>
              <a:rPr lang="en-US"/>
              <a:t>’ tab. You have to add manually the depreciation costs in the dedicated section of the ‘</a:t>
            </a:r>
            <a:r>
              <a:rPr lang="en-US" err="1"/>
              <a:t>BEx</a:t>
            </a:r>
            <a:r>
              <a:rPr lang="en-US"/>
              <a:t>’ tab. If you have several items in the ‘Depreciation costs’ tab for one single section (same beneficiary, same work package and same resource type), you must enter the number of items and add the average of the depreciation costs as ‘cost per item’.</a:t>
            </a:r>
          </a:p>
          <a:p>
            <a:pPr marL="285750" indent="-285750">
              <a:buFont typeface="Arial" panose="020B0604020202020204" pitchFamily="34" charset="0"/>
              <a:buChar char="•"/>
            </a:pPr>
            <a:r>
              <a:rPr lang="en-US"/>
              <a:t>In certain cases, the Work </a:t>
            </a:r>
            <a:r>
              <a:rPr lang="en-US" err="1"/>
              <a:t>Programme</a:t>
            </a:r>
            <a:r>
              <a:rPr lang="en-US"/>
              <a:t> specifies that purchases of equipment, infrastructures and other assets can be declared as full </a:t>
            </a:r>
            <a:r>
              <a:rPr lang="en-US" err="1"/>
              <a:t>capitalised</a:t>
            </a:r>
            <a:r>
              <a:rPr lang="en-US"/>
              <a:t> costs. In that case, the full </a:t>
            </a:r>
            <a:r>
              <a:rPr lang="en-US" err="1"/>
              <a:t>capitalised</a:t>
            </a:r>
            <a:r>
              <a:rPr lang="en-US"/>
              <a:t> costs must be encoded in the section “C.2 Equipment”. </a:t>
            </a:r>
            <a:r>
              <a:rPr lang="en-US" b="1"/>
              <a:t>At EDCTP3, however, only the depreciation costs are allowed.</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40</a:t>
            </a:fld>
            <a:endParaRPr lang="en-US"/>
          </a:p>
        </p:txBody>
      </p:sp>
    </p:spTree>
    <p:extLst>
      <p:ext uri="{BB962C8B-B14F-4D97-AF65-F5344CB8AC3E}">
        <p14:creationId xmlns:p14="http://schemas.microsoft.com/office/powerpoint/2010/main" val="3231612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41</a:t>
            </a:fld>
            <a:endParaRPr lang="en-US"/>
          </a:p>
        </p:txBody>
      </p:sp>
    </p:spTree>
    <p:extLst>
      <p:ext uri="{BB962C8B-B14F-4D97-AF65-F5344CB8AC3E}">
        <p14:creationId xmlns:p14="http://schemas.microsoft.com/office/powerpoint/2010/main" val="861419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42</a:t>
            </a:fld>
            <a:endParaRPr lang="en-US"/>
          </a:p>
        </p:txBody>
      </p:sp>
    </p:spTree>
    <p:extLst>
      <p:ext uri="{BB962C8B-B14F-4D97-AF65-F5344CB8AC3E}">
        <p14:creationId xmlns:p14="http://schemas.microsoft.com/office/powerpoint/2010/main" val="2484240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43</a:t>
            </a:fld>
            <a:endParaRPr lang="en-US"/>
          </a:p>
        </p:txBody>
      </p:sp>
    </p:spTree>
    <p:extLst>
      <p:ext uri="{BB962C8B-B14F-4D97-AF65-F5344CB8AC3E}">
        <p14:creationId xmlns:p14="http://schemas.microsoft.com/office/powerpoint/2010/main" val="2971011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44</a:t>
            </a:fld>
            <a:endParaRPr lang="en-US"/>
          </a:p>
        </p:txBody>
      </p:sp>
    </p:spTree>
    <p:extLst>
      <p:ext uri="{BB962C8B-B14F-4D97-AF65-F5344CB8AC3E}">
        <p14:creationId xmlns:p14="http://schemas.microsoft.com/office/powerpoint/2010/main" val="101315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5C6A51-0C11-0543-A699-843C41CC7C08}" type="slidenum">
              <a:rPr lang="en-GR" smtClean="0"/>
              <a:t>3</a:t>
            </a:fld>
            <a:endParaRPr lang="en-GR"/>
          </a:p>
        </p:txBody>
      </p:sp>
    </p:spTree>
    <p:extLst>
      <p:ext uri="{BB962C8B-B14F-4D97-AF65-F5344CB8AC3E}">
        <p14:creationId xmlns:p14="http://schemas.microsoft.com/office/powerpoint/2010/main" val="4035255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submitted for 2</a:t>
            </a:r>
            <a:r>
              <a:rPr lang="en-US" baseline="30000"/>
              <a:t>nd</a:t>
            </a:r>
            <a:r>
              <a:rPr lang="en-US"/>
              <a:t> stage evaluation.</a:t>
            </a:r>
          </a:p>
        </p:txBody>
      </p:sp>
      <p:sp>
        <p:nvSpPr>
          <p:cNvPr id="4" name="Slide Number Placeholder 3"/>
          <p:cNvSpPr>
            <a:spLocks noGrp="1"/>
          </p:cNvSpPr>
          <p:nvPr>
            <p:ph type="sldNum" sz="quarter" idx="5"/>
          </p:nvPr>
        </p:nvSpPr>
        <p:spPr/>
        <p:txBody>
          <a:bodyPr/>
          <a:lstStyle/>
          <a:p>
            <a:fld id="{E8D01CD3-923C-4799-A8CC-817F6B934632}" type="slidenum">
              <a:rPr lang="en-US" smtClean="0"/>
              <a:t>45</a:t>
            </a:fld>
            <a:endParaRPr lang="en-US"/>
          </a:p>
        </p:txBody>
      </p:sp>
    </p:spTree>
    <p:extLst>
      <p:ext uri="{BB962C8B-B14F-4D97-AF65-F5344CB8AC3E}">
        <p14:creationId xmlns:p14="http://schemas.microsoft.com/office/powerpoint/2010/main" val="998065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Deadline for the second stage: 2 Sept 2025</a:t>
            </a:r>
          </a:p>
        </p:txBody>
      </p:sp>
      <p:sp>
        <p:nvSpPr>
          <p:cNvPr id="4" name="Slide Number Placeholder 3"/>
          <p:cNvSpPr>
            <a:spLocks noGrp="1"/>
          </p:cNvSpPr>
          <p:nvPr>
            <p:ph type="sldNum" sz="quarter" idx="5"/>
          </p:nvPr>
        </p:nvSpPr>
        <p:spPr/>
        <p:txBody>
          <a:bodyPr/>
          <a:lstStyle/>
          <a:p>
            <a:fld id="{495C6A51-0C11-0543-A699-843C41CC7C08}" type="slidenum">
              <a:rPr lang="en-GR" smtClean="0"/>
              <a:t>47</a:t>
            </a:fld>
            <a:endParaRPr lang="en-GR"/>
          </a:p>
        </p:txBody>
      </p:sp>
    </p:spTree>
    <p:extLst>
      <p:ext uri="{BB962C8B-B14F-4D97-AF65-F5344CB8AC3E}">
        <p14:creationId xmlns:p14="http://schemas.microsoft.com/office/powerpoint/2010/main" val="3514601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questions that we will not be able to answer, please send an email to the above-mentioned address. Ensure that the title includes EDCTP Forum – Actual Cost Grants Workshop</a:t>
            </a:r>
          </a:p>
        </p:txBody>
      </p:sp>
      <p:sp>
        <p:nvSpPr>
          <p:cNvPr id="4" name="Slide Number Placeholder 3"/>
          <p:cNvSpPr>
            <a:spLocks noGrp="1"/>
          </p:cNvSpPr>
          <p:nvPr>
            <p:ph type="sldNum" sz="quarter" idx="5"/>
          </p:nvPr>
        </p:nvSpPr>
        <p:spPr/>
        <p:txBody>
          <a:bodyPr/>
          <a:lstStyle/>
          <a:p>
            <a:fld id="{377782B4-F7A2-4C90-8972-8D1380020DE5}" type="slidenum">
              <a:rPr lang="en-US" smtClean="0"/>
              <a:t>48</a:t>
            </a:fld>
            <a:endParaRPr lang="en-US"/>
          </a:p>
        </p:txBody>
      </p:sp>
    </p:spTree>
    <p:extLst>
      <p:ext uri="{BB962C8B-B14F-4D97-AF65-F5344CB8AC3E}">
        <p14:creationId xmlns:p14="http://schemas.microsoft.com/office/powerpoint/2010/main" val="283608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7195-03A7-AE18-5E06-F9859D02D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658BA-01BD-228D-DB22-B09A503F3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F1E97-4422-D44C-AB16-9FB7390E01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D67C6-190E-73DE-42A6-6A1A1D3CD013}"/>
              </a:ext>
            </a:extLst>
          </p:cNvPr>
          <p:cNvSpPr>
            <a:spLocks noGrp="1"/>
          </p:cNvSpPr>
          <p:nvPr>
            <p:ph type="sldNum" sz="quarter" idx="5"/>
          </p:nvPr>
        </p:nvSpPr>
        <p:spPr/>
        <p:txBody>
          <a:bodyPr/>
          <a:lstStyle/>
          <a:p>
            <a:fld id="{495C6A51-0C11-0543-A699-843C41CC7C08}" type="slidenum">
              <a:rPr lang="en-GR" smtClean="0"/>
              <a:t>4</a:t>
            </a:fld>
            <a:endParaRPr lang="en-GR"/>
          </a:p>
        </p:txBody>
      </p:sp>
    </p:spTree>
    <p:extLst>
      <p:ext uri="{BB962C8B-B14F-4D97-AF65-F5344CB8AC3E}">
        <p14:creationId xmlns:p14="http://schemas.microsoft.com/office/powerpoint/2010/main" val="229807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Provide examples of direct and indirect costs.</a:t>
            </a:r>
          </a:p>
        </p:txBody>
      </p:sp>
      <p:sp>
        <p:nvSpPr>
          <p:cNvPr id="4" name="Slide Number Placeholder 3"/>
          <p:cNvSpPr>
            <a:spLocks noGrp="1"/>
          </p:cNvSpPr>
          <p:nvPr>
            <p:ph type="sldNum" sz="quarter" idx="5"/>
          </p:nvPr>
        </p:nvSpPr>
        <p:spPr/>
        <p:txBody>
          <a:bodyPr/>
          <a:lstStyle/>
          <a:p>
            <a:fld id="{377782B4-F7A2-4C90-8972-8D1380020DE5}" type="slidenum">
              <a:rPr lang="en-US" smtClean="0"/>
              <a:t>5</a:t>
            </a:fld>
            <a:endParaRPr lang="en-US"/>
          </a:p>
        </p:txBody>
      </p:sp>
    </p:spTree>
    <p:extLst>
      <p:ext uri="{BB962C8B-B14F-4D97-AF65-F5344CB8AC3E}">
        <p14:creationId xmlns:p14="http://schemas.microsoft.com/office/powerpoint/2010/main" val="154455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Deadline for the second stage: 2 Sept 2025</a:t>
            </a:r>
          </a:p>
        </p:txBody>
      </p:sp>
      <p:sp>
        <p:nvSpPr>
          <p:cNvPr id="4" name="Slide Number Placeholder 3"/>
          <p:cNvSpPr>
            <a:spLocks noGrp="1"/>
          </p:cNvSpPr>
          <p:nvPr>
            <p:ph type="sldNum" sz="quarter" idx="5"/>
          </p:nvPr>
        </p:nvSpPr>
        <p:spPr/>
        <p:txBody>
          <a:bodyPr/>
          <a:lstStyle/>
          <a:p>
            <a:fld id="{495C6A51-0C11-0543-A699-843C41CC7C08}" type="slidenum">
              <a:rPr lang="en-GR" smtClean="0"/>
              <a:t>11</a:t>
            </a:fld>
            <a:endParaRPr lang="en-GR"/>
          </a:p>
        </p:txBody>
      </p:sp>
    </p:spTree>
    <p:extLst>
      <p:ext uri="{BB962C8B-B14F-4D97-AF65-F5344CB8AC3E}">
        <p14:creationId xmlns:p14="http://schemas.microsoft.com/office/powerpoint/2010/main" val="42821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12</a:t>
            </a:fld>
            <a:endParaRPr lang="en-US"/>
          </a:p>
        </p:txBody>
      </p:sp>
    </p:spTree>
    <p:extLst>
      <p:ext uri="{BB962C8B-B14F-4D97-AF65-F5344CB8AC3E}">
        <p14:creationId xmlns:p14="http://schemas.microsoft.com/office/powerpoint/2010/main" val="226399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01CD3-923C-4799-A8CC-817F6B934632}" type="slidenum">
              <a:rPr lang="en-US" smtClean="0"/>
              <a:t>13</a:t>
            </a:fld>
            <a:endParaRPr lang="en-US"/>
          </a:p>
        </p:txBody>
      </p:sp>
    </p:spTree>
    <p:extLst>
      <p:ext uri="{BB962C8B-B14F-4D97-AF65-F5344CB8AC3E}">
        <p14:creationId xmlns:p14="http://schemas.microsoft.com/office/powerpoint/2010/main" val="248191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7195-03A7-AE18-5E06-F9859D02D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658BA-01BD-228D-DB22-B09A503F3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F1E97-4422-D44C-AB16-9FB7390E01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8D67C6-190E-73DE-42A6-6A1A1D3CD013}"/>
              </a:ext>
            </a:extLst>
          </p:cNvPr>
          <p:cNvSpPr>
            <a:spLocks noGrp="1"/>
          </p:cNvSpPr>
          <p:nvPr>
            <p:ph type="sldNum" sz="quarter" idx="5"/>
          </p:nvPr>
        </p:nvSpPr>
        <p:spPr/>
        <p:txBody>
          <a:bodyPr/>
          <a:lstStyle/>
          <a:p>
            <a:fld id="{495C6A51-0C11-0543-A699-843C41CC7C08}" type="slidenum">
              <a:rPr lang="en-GR" smtClean="0"/>
              <a:t>15</a:t>
            </a:fld>
            <a:endParaRPr lang="en-GR"/>
          </a:p>
        </p:txBody>
      </p:sp>
    </p:spTree>
    <p:extLst>
      <p:ext uri="{BB962C8B-B14F-4D97-AF65-F5344CB8AC3E}">
        <p14:creationId xmlns:p14="http://schemas.microsoft.com/office/powerpoint/2010/main" val="316926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3775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727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82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447800" y="1646328"/>
            <a:ext cx="3964018" cy="4037426"/>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6" name="Picture Placeholder 5">
            <a:extLst>
              <a:ext uri="{FF2B5EF4-FFF2-40B4-BE49-F238E27FC236}">
                <a16:creationId xmlns:a16="http://schemas.microsoft.com/office/drawing/2014/main" id="{F05FE930-C691-181F-8667-0AC42D81EDD3}"/>
              </a:ext>
            </a:extLst>
          </p:cNvPr>
          <p:cNvSpPr>
            <a:spLocks noGrp="1"/>
          </p:cNvSpPr>
          <p:nvPr>
            <p:ph type="pic" sz="quarter" idx="16" hasCustomPrompt="1"/>
          </p:nvPr>
        </p:nvSpPr>
        <p:spPr>
          <a:xfrm>
            <a:off x="11167870" y="6096000"/>
            <a:ext cx="685802" cy="533400"/>
          </a:xfrm>
          <a:prstGeom prst="rect">
            <a:avLst/>
          </a:prstGeom>
        </p:spPr>
        <p:txBody>
          <a:bodyPr/>
          <a:lstStyle>
            <a:lvl1pPr marL="0" indent="0">
              <a:buNone/>
              <a:defRPr sz="1050" b="1">
                <a:latin typeface="Arial" panose="020B0604020202020204" pitchFamily="34" charset="0"/>
                <a:cs typeface="Arial" panose="020B0604020202020204" pitchFamily="34" charset="0"/>
              </a:defRPr>
            </a:lvl1pPr>
          </a:lstStyle>
          <a:p>
            <a:r>
              <a:rPr lang="en-GR"/>
              <a:t>INSERT LOGO HERE</a:t>
            </a:r>
          </a:p>
        </p:txBody>
      </p:sp>
    </p:spTree>
    <p:extLst>
      <p:ext uri="{BB962C8B-B14F-4D97-AF65-F5344CB8AC3E}">
        <p14:creationId xmlns:p14="http://schemas.microsoft.com/office/powerpoint/2010/main" val="233984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76824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SLID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1306" y="1599049"/>
            <a:ext cx="12182420" cy="3151883"/>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2" name="Picture Placeholder 2"/>
          <p:cNvSpPr>
            <a:spLocks noGrp="1"/>
          </p:cNvSpPr>
          <p:nvPr>
            <p:ph type="pic" sz="quarter" idx="15"/>
          </p:nvPr>
        </p:nvSpPr>
        <p:spPr>
          <a:xfrm>
            <a:off x="9215827" y="4966260"/>
            <a:ext cx="2971798" cy="1891740"/>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3540249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15" name="Picture Placeholder 2"/>
          <p:cNvSpPr>
            <a:spLocks noGrp="1"/>
          </p:cNvSpPr>
          <p:nvPr>
            <p:ph type="pic" sz="quarter" idx="13"/>
          </p:nvPr>
        </p:nvSpPr>
        <p:spPr>
          <a:xfrm>
            <a:off x="3869289" y="3228271"/>
            <a:ext cx="1828800" cy="1303420"/>
          </a:xfrm>
          <a:prstGeom prst="rect">
            <a:avLst/>
          </a:prstGeom>
          <a:blipFill dpi="0" rotWithShape="1">
            <a:blip r:embed="rId2"/>
            <a:srcRect/>
            <a:tile tx="0" ty="0" sx="15000" sy="15000" flip="none" algn="ctr"/>
          </a:blipFill>
        </p:spPr>
        <p:txBody>
          <a:bodyPr/>
          <a:lstStyle>
            <a:lvl1pPr>
              <a:defRPr>
                <a:noFill/>
              </a:defRPr>
            </a:lvl1pPr>
          </a:lstStyle>
          <a:p>
            <a:pPr lvl="0"/>
            <a:endParaRPr lang="en-US" noProof="0"/>
          </a:p>
        </p:txBody>
      </p:sp>
      <p:sp>
        <p:nvSpPr>
          <p:cNvPr id="16" name="Picture Placeholder 2"/>
          <p:cNvSpPr>
            <a:spLocks noGrp="1"/>
          </p:cNvSpPr>
          <p:nvPr>
            <p:ph type="pic" sz="quarter" idx="14"/>
          </p:nvPr>
        </p:nvSpPr>
        <p:spPr>
          <a:xfrm>
            <a:off x="3887577" y="4792163"/>
            <a:ext cx="1828800" cy="1303420"/>
          </a:xfrm>
          <a:prstGeom prst="rect">
            <a:avLst/>
          </a:prstGeom>
          <a:blipFill dpi="0" rotWithShape="1">
            <a:blip r:embed="rId2"/>
            <a:srcRect/>
            <a:tile tx="0" ty="0" sx="15000" sy="15000" flip="none" algn="ctr"/>
          </a:blipFill>
        </p:spPr>
        <p:txBody>
          <a:bodyPr/>
          <a:lstStyle>
            <a:lvl1pPr>
              <a:defRPr>
                <a:noFill/>
              </a:defRPr>
            </a:lvl1pPr>
          </a:lstStyle>
          <a:p>
            <a:pPr lvl="0"/>
            <a:endParaRPr lang="en-US" noProof="0"/>
          </a:p>
        </p:txBody>
      </p:sp>
      <p:sp>
        <p:nvSpPr>
          <p:cNvPr id="17" name="Picture Placeholder 2"/>
          <p:cNvSpPr>
            <a:spLocks noGrp="1"/>
          </p:cNvSpPr>
          <p:nvPr>
            <p:ph type="pic" sz="quarter" idx="15"/>
          </p:nvPr>
        </p:nvSpPr>
        <p:spPr>
          <a:xfrm>
            <a:off x="9334537" y="3222175"/>
            <a:ext cx="1828800" cy="1303420"/>
          </a:xfrm>
          <a:prstGeom prst="rect">
            <a:avLst/>
          </a:prstGeom>
          <a:blipFill dpi="0" rotWithShape="1">
            <a:blip r:embed="rId2"/>
            <a:srcRect/>
            <a:tile tx="0" ty="0" sx="15000" sy="15000" flip="none" algn="ctr"/>
          </a:blipFill>
        </p:spPr>
        <p:txBody>
          <a:bodyPr/>
          <a:lstStyle>
            <a:lvl1pPr>
              <a:defRPr>
                <a:noFill/>
              </a:defRPr>
            </a:lvl1pPr>
          </a:lstStyle>
          <a:p>
            <a:pPr lvl="0"/>
            <a:endParaRPr lang="en-US" noProof="0"/>
          </a:p>
        </p:txBody>
      </p:sp>
      <p:sp>
        <p:nvSpPr>
          <p:cNvPr id="18" name="Picture Placeholder 2"/>
          <p:cNvSpPr>
            <a:spLocks noGrp="1"/>
          </p:cNvSpPr>
          <p:nvPr>
            <p:ph type="pic" sz="quarter" idx="16"/>
          </p:nvPr>
        </p:nvSpPr>
        <p:spPr>
          <a:xfrm>
            <a:off x="9352825" y="4786067"/>
            <a:ext cx="1828800" cy="1303420"/>
          </a:xfrm>
          <a:prstGeom prst="rect">
            <a:avLst/>
          </a:prstGeom>
          <a:blipFill dpi="0" rotWithShape="1">
            <a:blip r:embed="rId2"/>
            <a:srcRect/>
            <a:tile tx="0" ty="0" sx="15000" sy="15000" flip="none" algn="ctr"/>
          </a:blipFill>
        </p:spPr>
        <p:txBody>
          <a:bodyPr/>
          <a:lstStyle>
            <a:lvl1pPr>
              <a:defRPr>
                <a:noFill/>
              </a:defRPr>
            </a:lvl1pPr>
          </a:lstStyle>
          <a:p>
            <a:pPr lvl="0"/>
            <a:endParaRPr lang="en-US" noProof="0"/>
          </a:p>
        </p:txBody>
      </p:sp>
      <p:sp>
        <p:nvSpPr>
          <p:cNvPr id="19" name="Picture Placeholder 2"/>
          <p:cNvSpPr>
            <a:spLocks noGrp="1"/>
          </p:cNvSpPr>
          <p:nvPr>
            <p:ph type="pic" sz="quarter" idx="17"/>
          </p:nvPr>
        </p:nvSpPr>
        <p:spPr>
          <a:xfrm>
            <a:off x="9331054" y="1581674"/>
            <a:ext cx="1828800" cy="1303420"/>
          </a:xfrm>
          <a:prstGeom prst="rect">
            <a:avLst/>
          </a:prstGeom>
          <a:blipFill dpi="0" rotWithShape="1">
            <a:blip r:embed="rId2"/>
            <a:srcRect/>
            <a:tile tx="0" ty="0" sx="15000" sy="15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30647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10" name="Picture Placeholder 2"/>
          <p:cNvSpPr>
            <a:spLocks noGrp="1"/>
          </p:cNvSpPr>
          <p:nvPr>
            <p:ph type="pic" sz="quarter" idx="13"/>
          </p:nvPr>
        </p:nvSpPr>
        <p:spPr>
          <a:xfrm>
            <a:off x="4507994" y="2202544"/>
            <a:ext cx="3514826" cy="3119806"/>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1" name="Picture Placeholder 2"/>
          <p:cNvSpPr>
            <a:spLocks noGrp="1"/>
          </p:cNvSpPr>
          <p:nvPr>
            <p:ph type="pic" sz="quarter" idx="14"/>
          </p:nvPr>
        </p:nvSpPr>
        <p:spPr>
          <a:xfrm>
            <a:off x="1257087" y="2978920"/>
            <a:ext cx="2739119" cy="2003886"/>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95547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001000" y="1991102"/>
            <a:ext cx="3514826" cy="3849142"/>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8" name="Picture Placeholder 2"/>
          <p:cNvSpPr>
            <a:spLocks noGrp="1"/>
          </p:cNvSpPr>
          <p:nvPr>
            <p:ph type="pic" sz="quarter" idx="14"/>
          </p:nvPr>
        </p:nvSpPr>
        <p:spPr>
          <a:xfrm>
            <a:off x="4283279" y="1991102"/>
            <a:ext cx="3310822" cy="2243492"/>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116164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4305629" y="2206059"/>
            <a:ext cx="3556828" cy="4651940"/>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9" name="Picture Placeholder 2"/>
          <p:cNvSpPr>
            <a:spLocks noGrp="1"/>
          </p:cNvSpPr>
          <p:nvPr>
            <p:ph type="pic" sz="quarter" idx="14"/>
          </p:nvPr>
        </p:nvSpPr>
        <p:spPr>
          <a:xfrm>
            <a:off x="629910" y="2206059"/>
            <a:ext cx="3281011" cy="2243492"/>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394824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3883352" y="2627858"/>
            <a:ext cx="4193848" cy="3827806"/>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0" name="Picture Placeholder 2"/>
          <p:cNvSpPr>
            <a:spLocks noGrp="1"/>
          </p:cNvSpPr>
          <p:nvPr>
            <p:ph type="pic" sz="quarter" idx="14"/>
          </p:nvPr>
        </p:nvSpPr>
        <p:spPr>
          <a:xfrm>
            <a:off x="316831" y="4233508"/>
            <a:ext cx="3311491" cy="2243492"/>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
        <p:nvSpPr>
          <p:cNvPr id="11" name="Picture Placeholder 2"/>
          <p:cNvSpPr>
            <a:spLocks noGrp="1"/>
          </p:cNvSpPr>
          <p:nvPr>
            <p:ph type="pic" sz="quarter" idx="15"/>
          </p:nvPr>
        </p:nvSpPr>
        <p:spPr>
          <a:xfrm>
            <a:off x="8298847" y="4414744"/>
            <a:ext cx="3588353" cy="2028727"/>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362968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8740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ED3E037-E3A9-8CBB-F287-3B24B37EE4E3}"/>
              </a:ext>
            </a:extLst>
          </p:cNvPr>
          <p:cNvSpPr txBox="1">
            <a:spLocks/>
          </p:cNvSpPr>
          <p:nvPr userDrawn="1"/>
        </p:nvSpPr>
        <p:spPr>
          <a:xfrm>
            <a:off x="22225" y="3829050"/>
            <a:ext cx="4114800" cy="365125"/>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 name="Picture Placeholder 2"/>
          <p:cNvSpPr>
            <a:spLocks noGrp="1"/>
          </p:cNvSpPr>
          <p:nvPr>
            <p:ph type="pic" sz="quarter" idx="13"/>
          </p:nvPr>
        </p:nvSpPr>
        <p:spPr>
          <a:xfrm>
            <a:off x="4038600" y="2101719"/>
            <a:ext cx="3794590" cy="4765425"/>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0" name="Picture Placeholder 2"/>
          <p:cNvSpPr>
            <a:spLocks noGrp="1"/>
          </p:cNvSpPr>
          <p:nvPr>
            <p:ph type="pic" sz="quarter" idx="15"/>
          </p:nvPr>
        </p:nvSpPr>
        <p:spPr>
          <a:xfrm>
            <a:off x="-1" y="2125371"/>
            <a:ext cx="3680143" cy="2204844"/>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32219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8524497" y="2847569"/>
            <a:ext cx="3667503" cy="3995191"/>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
        <p:nvSpPr>
          <p:cNvPr id="9" name="Picture Placeholder 2"/>
          <p:cNvSpPr>
            <a:spLocks noGrp="1"/>
          </p:cNvSpPr>
          <p:nvPr>
            <p:ph type="pic" sz="quarter" idx="15"/>
          </p:nvPr>
        </p:nvSpPr>
        <p:spPr>
          <a:xfrm>
            <a:off x="6498368" y="2847569"/>
            <a:ext cx="1764382" cy="3995190"/>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
        <p:nvSpPr>
          <p:cNvPr id="13" name="Picture Placeholder 2"/>
          <p:cNvSpPr>
            <a:spLocks noGrp="1"/>
          </p:cNvSpPr>
          <p:nvPr>
            <p:ph type="pic" sz="quarter" idx="16"/>
          </p:nvPr>
        </p:nvSpPr>
        <p:spPr>
          <a:xfrm>
            <a:off x="-1" y="2847568"/>
            <a:ext cx="6236621" cy="4010431"/>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1076475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1952" y="2552906"/>
            <a:ext cx="7657640" cy="4292394"/>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0" name="Picture Placeholder 2"/>
          <p:cNvSpPr>
            <a:spLocks noGrp="1"/>
          </p:cNvSpPr>
          <p:nvPr>
            <p:ph type="pic" sz="quarter" idx="15"/>
          </p:nvPr>
        </p:nvSpPr>
        <p:spPr>
          <a:xfrm>
            <a:off x="7929251" y="3734591"/>
            <a:ext cx="4258374" cy="3123409"/>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799869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338328" y="3322068"/>
            <a:ext cx="6138672" cy="3151884"/>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2" name="Picture Placeholder 2"/>
          <p:cNvSpPr>
            <a:spLocks noGrp="1"/>
          </p:cNvSpPr>
          <p:nvPr>
            <p:ph type="pic" sz="quarter" idx="15"/>
          </p:nvPr>
        </p:nvSpPr>
        <p:spPr>
          <a:xfrm>
            <a:off x="6897914" y="1555634"/>
            <a:ext cx="4989284" cy="3123409"/>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039821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14" name="Picture Placeholder 2"/>
          <p:cNvSpPr>
            <a:spLocks noGrp="1"/>
          </p:cNvSpPr>
          <p:nvPr>
            <p:ph type="pic" sz="quarter" idx="15"/>
          </p:nvPr>
        </p:nvSpPr>
        <p:spPr>
          <a:xfrm>
            <a:off x="591811" y="1356716"/>
            <a:ext cx="2644935" cy="2390593"/>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
        <p:nvSpPr>
          <p:cNvPr id="15" name="Picture Placeholder 2"/>
          <p:cNvSpPr>
            <a:spLocks noGrp="1"/>
          </p:cNvSpPr>
          <p:nvPr>
            <p:ph type="pic" sz="quarter" idx="16"/>
          </p:nvPr>
        </p:nvSpPr>
        <p:spPr>
          <a:xfrm>
            <a:off x="6371121" y="1356716"/>
            <a:ext cx="2644935" cy="2390593"/>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
        <p:nvSpPr>
          <p:cNvPr id="16" name="Picture Placeholder 2"/>
          <p:cNvSpPr>
            <a:spLocks noGrp="1"/>
          </p:cNvSpPr>
          <p:nvPr>
            <p:ph type="pic" sz="quarter" idx="17"/>
          </p:nvPr>
        </p:nvSpPr>
        <p:spPr>
          <a:xfrm>
            <a:off x="3444923" y="4097293"/>
            <a:ext cx="2644935" cy="2390593"/>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
        <p:nvSpPr>
          <p:cNvPr id="17" name="Picture Placeholder 2"/>
          <p:cNvSpPr>
            <a:spLocks noGrp="1"/>
          </p:cNvSpPr>
          <p:nvPr>
            <p:ph type="pic" sz="quarter" idx="18"/>
          </p:nvPr>
        </p:nvSpPr>
        <p:spPr>
          <a:xfrm>
            <a:off x="9233331" y="4052274"/>
            <a:ext cx="2644935" cy="2390593"/>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72109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12" name="Picture Placeholder 2"/>
          <p:cNvSpPr>
            <a:spLocks noGrp="1"/>
          </p:cNvSpPr>
          <p:nvPr>
            <p:ph type="pic" sz="quarter" idx="15"/>
          </p:nvPr>
        </p:nvSpPr>
        <p:spPr>
          <a:xfrm>
            <a:off x="316992" y="1686834"/>
            <a:ext cx="4102608" cy="4796793"/>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
        <p:nvSpPr>
          <p:cNvPr id="13" name="Picture Placeholder 2"/>
          <p:cNvSpPr>
            <a:spLocks noGrp="1"/>
          </p:cNvSpPr>
          <p:nvPr>
            <p:ph type="pic" sz="quarter" idx="16"/>
          </p:nvPr>
        </p:nvSpPr>
        <p:spPr>
          <a:xfrm>
            <a:off x="9692539" y="4731418"/>
            <a:ext cx="1886971" cy="1745582"/>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86568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7" name="Picture Placeholder 2"/>
          <p:cNvSpPr>
            <a:spLocks noGrp="1"/>
          </p:cNvSpPr>
          <p:nvPr>
            <p:ph type="pic" sz="quarter" idx="15"/>
          </p:nvPr>
        </p:nvSpPr>
        <p:spPr>
          <a:xfrm>
            <a:off x="316992" y="1686834"/>
            <a:ext cx="4102608" cy="4796793"/>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
        <p:nvSpPr>
          <p:cNvPr id="8" name="Picture Placeholder 2"/>
          <p:cNvSpPr>
            <a:spLocks noGrp="1"/>
          </p:cNvSpPr>
          <p:nvPr>
            <p:ph type="pic" sz="quarter" idx="16"/>
          </p:nvPr>
        </p:nvSpPr>
        <p:spPr>
          <a:xfrm>
            <a:off x="4577515" y="1686835"/>
            <a:ext cx="2280143" cy="2400880"/>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227711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7769856" y="2489869"/>
            <a:ext cx="4102608" cy="4042949"/>
          </a:xfrm>
          <a:prstGeom prst="rect">
            <a:avLst/>
          </a:prstGeom>
          <a:blipFill dpi="0" rotWithShape="1">
            <a:blip r:embed="rId2"/>
            <a:srcRect/>
            <a:tile tx="0" ty="0" sx="30000" sy="30000" flip="none" algn="ctr"/>
          </a:blipFill>
        </p:spPr>
        <p:txBody>
          <a:bodyPr/>
          <a:lstStyle>
            <a:lvl1pPr>
              <a:defRPr>
                <a:noFill/>
              </a:defRPr>
            </a:lvl1pPr>
          </a:lstStyle>
          <a:p>
            <a:pPr lvl="0"/>
            <a:endParaRPr lang="en-US" noProof="0"/>
          </a:p>
        </p:txBody>
      </p:sp>
      <p:sp>
        <p:nvSpPr>
          <p:cNvPr id="10" name="Picture Placeholder 2"/>
          <p:cNvSpPr>
            <a:spLocks noGrp="1"/>
          </p:cNvSpPr>
          <p:nvPr>
            <p:ph type="pic" sz="quarter" idx="16"/>
          </p:nvPr>
        </p:nvSpPr>
        <p:spPr>
          <a:xfrm>
            <a:off x="5120145" y="2489869"/>
            <a:ext cx="2466295" cy="2355323"/>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2340616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5562600" y="1793557"/>
            <a:ext cx="6629400" cy="3172600"/>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Tree>
    <p:extLst>
      <p:ext uri="{BB962C8B-B14F-4D97-AF65-F5344CB8AC3E}">
        <p14:creationId xmlns:p14="http://schemas.microsoft.com/office/powerpoint/2010/main" val="662627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5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3841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SLIDE">
    <p:spTree>
      <p:nvGrpSpPr>
        <p:cNvPr id="1" name=""/>
        <p:cNvGrpSpPr/>
        <p:nvPr/>
      </p:nvGrpSpPr>
      <p:grpSpPr>
        <a:xfrm>
          <a:off x="0" y="0"/>
          <a:ext cx="0" cy="0"/>
          <a:chOff x="0" y="0"/>
          <a:chExt cx="0" cy="0"/>
        </a:xfrm>
      </p:grpSpPr>
      <p:sp>
        <p:nvSpPr>
          <p:cNvPr id="16" name="Picture Placeholder 2"/>
          <p:cNvSpPr>
            <a:spLocks noGrp="1"/>
          </p:cNvSpPr>
          <p:nvPr>
            <p:ph type="pic" sz="quarter" idx="13"/>
          </p:nvPr>
        </p:nvSpPr>
        <p:spPr>
          <a:xfrm>
            <a:off x="317498" y="2946228"/>
            <a:ext cx="5107165" cy="3162505"/>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17" name="Picture Placeholder 2"/>
          <p:cNvSpPr>
            <a:spLocks noGrp="1"/>
          </p:cNvSpPr>
          <p:nvPr>
            <p:ph type="pic" sz="quarter" idx="14"/>
          </p:nvPr>
        </p:nvSpPr>
        <p:spPr>
          <a:xfrm>
            <a:off x="5700535" y="2946228"/>
            <a:ext cx="2133601" cy="3162505"/>
          </a:xfrm>
          <a:prstGeom prst="rect">
            <a:avLst/>
          </a:prstGeom>
          <a:blipFill dpi="0" rotWithShape="1">
            <a:blip r:embed="rId2"/>
            <a:srcRect/>
            <a:tile tx="0" ty="0" sx="20000" sy="20000" flip="none" algn="ctr"/>
          </a:blipFill>
        </p:spPr>
        <p:txBody>
          <a:bodyPr/>
          <a:lstStyle>
            <a:lvl1pPr>
              <a:defRPr>
                <a:noFill/>
              </a:defRPr>
            </a:lvl1pPr>
          </a:lstStyle>
          <a:p>
            <a:pPr lvl="0"/>
            <a:endParaRPr lang="en-US" noProof="0"/>
          </a:p>
        </p:txBody>
      </p:sp>
      <p:sp>
        <p:nvSpPr>
          <p:cNvPr id="18" name="Picture Placeholder 2"/>
          <p:cNvSpPr>
            <a:spLocks noGrp="1"/>
          </p:cNvSpPr>
          <p:nvPr>
            <p:ph type="pic" sz="quarter" idx="15"/>
          </p:nvPr>
        </p:nvSpPr>
        <p:spPr>
          <a:xfrm>
            <a:off x="8110007" y="2946227"/>
            <a:ext cx="3764494" cy="3162505"/>
          </a:xfrm>
          <a:prstGeom prst="rect">
            <a:avLst/>
          </a:prstGeom>
          <a:blipFill dpi="0" rotWithShape="1">
            <a:blip r:embed="rId2"/>
            <a:srcRect/>
            <a:tile tx="0" ty="0" sx="40000" sy="40000" flip="none" algn="ctr"/>
          </a:blipFill>
        </p:spPr>
        <p:txBody>
          <a:bodyPr/>
          <a:lstStyle>
            <a:lvl1pPr>
              <a:defRPr>
                <a:noFill/>
              </a:defRPr>
            </a:lvl1pPr>
          </a:lstStyle>
          <a:p>
            <a:pPr lvl="0"/>
            <a:endParaRPr lang="en-US" noProof="0"/>
          </a:p>
        </p:txBody>
      </p:sp>
      <p:sp>
        <p:nvSpPr>
          <p:cNvPr id="2" name="Date Placeholder 3">
            <a:extLst>
              <a:ext uri="{FF2B5EF4-FFF2-40B4-BE49-F238E27FC236}">
                <a16:creationId xmlns:a16="http://schemas.microsoft.com/office/drawing/2014/main" id="{20689FD9-7E63-09C1-2908-740B73423F8D}"/>
              </a:ext>
            </a:extLst>
          </p:cNvPr>
          <p:cNvSpPr>
            <a:spLocks noGrp="1"/>
          </p:cNvSpPr>
          <p:nvPr>
            <p:ph type="dt" sz="half" idx="16"/>
          </p:nvPr>
        </p:nvSpPr>
        <p:spPr>
          <a:xfrm>
            <a:off x="838200" y="6356350"/>
            <a:ext cx="2743200" cy="365125"/>
          </a:xfrm>
          <a:prstGeom prst="rect">
            <a:avLst/>
          </a:prstGeom>
        </p:spPr>
        <p:txBody>
          <a:bodyPr/>
          <a:lstStyle>
            <a:lvl1pPr>
              <a:defRPr/>
            </a:lvl1pPr>
          </a:lstStyle>
          <a:p>
            <a:pPr>
              <a:defRPr/>
            </a:pPr>
            <a:fld id="{1574EA00-B51F-E249-9FFE-AB14C602C040}" type="datetimeFigureOut">
              <a:rPr lang="en-US"/>
              <a:pPr>
                <a:defRPr/>
              </a:pPr>
              <a:t>9/29/2025</a:t>
            </a:fld>
            <a:endParaRPr lang="en-US"/>
          </a:p>
        </p:txBody>
      </p:sp>
      <p:sp>
        <p:nvSpPr>
          <p:cNvPr id="3" name="Footer Placeholder 4">
            <a:extLst>
              <a:ext uri="{FF2B5EF4-FFF2-40B4-BE49-F238E27FC236}">
                <a16:creationId xmlns:a16="http://schemas.microsoft.com/office/drawing/2014/main" id="{56520953-B9FB-8D32-CC7C-E8FB5CF768A7}"/>
              </a:ext>
            </a:extLst>
          </p:cNvPr>
          <p:cNvSpPr>
            <a:spLocks noGrp="1"/>
          </p:cNvSpPr>
          <p:nvPr>
            <p:ph type="ftr" sz="quarter" idx="17"/>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17162E0-331D-5A37-8F73-D929458D346C}"/>
              </a:ext>
            </a:extLst>
          </p:cNvPr>
          <p:cNvSpPr>
            <a:spLocks noGrp="1"/>
          </p:cNvSpPr>
          <p:nvPr>
            <p:ph type="sldNum" sz="quarter" idx="18"/>
          </p:nvPr>
        </p:nvSpPr>
        <p:spPr>
          <a:xfrm>
            <a:off x="8610600" y="6356350"/>
            <a:ext cx="2743200" cy="365125"/>
          </a:xfrm>
          <a:prstGeom prst="rect">
            <a:avLst/>
          </a:prstGeom>
        </p:spPr>
        <p:txBody>
          <a:bodyPr/>
          <a:lstStyle>
            <a:lvl1pPr>
              <a:defRPr/>
            </a:lvl1pPr>
          </a:lstStyle>
          <a:p>
            <a:pPr>
              <a:defRPr/>
            </a:pPr>
            <a:fld id="{07D339EC-F688-7544-92D2-E3AEAE5CCE88}" type="slidenum">
              <a:rPr lang="en-US"/>
              <a:pPr>
                <a:defRPr/>
              </a:pPr>
              <a:t>‹#›</a:t>
            </a:fld>
            <a:endParaRPr lang="en-US"/>
          </a:p>
        </p:txBody>
      </p:sp>
    </p:spTree>
    <p:extLst>
      <p:ext uri="{BB962C8B-B14F-4D97-AF65-F5344CB8AC3E}">
        <p14:creationId xmlns:p14="http://schemas.microsoft.com/office/powerpoint/2010/main" val="26478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2/3 TEXT/PICTURE HORIZON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F95346-4865-3519-1DB5-279A2EC9F11A}"/>
              </a:ext>
            </a:extLst>
          </p:cNvPr>
          <p:cNvSpPr/>
          <p:nvPr userDrawn="1"/>
        </p:nvSpPr>
        <p:spPr>
          <a:xfrm>
            <a:off x="0" y="698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endParaRPr lang="en-BE">
              <a:solidFill>
                <a:srgbClr val="A1C5D9"/>
              </a:solidFill>
            </a:endParaRPr>
          </a:p>
        </p:txBody>
      </p:sp>
      <p:sp>
        <p:nvSpPr>
          <p:cNvPr id="12" name="Footer Placeholder 4">
            <a:extLst>
              <a:ext uri="{FF2B5EF4-FFF2-40B4-BE49-F238E27FC236}">
                <a16:creationId xmlns:a16="http://schemas.microsoft.com/office/drawing/2014/main" id="{F6952CF3-98D3-D0B5-D046-2250E15A8484}"/>
              </a:ext>
            </a:extLst>
          </p:cNvPr>
          <p:cNvSpPr txBox="1">
            <a:spLocks/>
          </p:cNvSpPr>
          <p:nvPr userDrawn="1"/>
        </p:nvSpPr>
        <p:spPr>
          <a:xfrm>
            <a:off x="2572610" y="6163204"/>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3" name="Footer Placeholder 4">
            <a:extLst>
              <a:ext uri="{FF2B5EF4-FFF2-40B4-BE49-F238E27FC236}">
                <a16:creationId xmlns:a16="http://schemas.microsoft.com/office/drawing/2014/main" id="{9C96C9F6-E508-518C-3BD3-E1CE118958A4}"/>
              </a:ext>
            </a:extLst>
          </p:cNvPr>
          <p:cNvSpPr txBox="1">
            <a:spLocks/>
          </p:cNvSpPr>
          <p:nvPr userDrawn="1"/>
        </p:nvSpPr>
        <p:spPr>
          <a:xfrm>
            <a:off x="5248077" y="6154737"/>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4" name="Footer Placeholder 4">
            <a:extLst>
              <a:ext uri="{FF2B5EF4-FFF2-40B4-BE49-F238E27FC236}">
                <a16:creationId xmlns:a16="http://schemas.microsoft.com/office/drawing/2014/main" id="{A08883AA-F20D-1139-2EC1-0A9DAF112E92}"/>
              </a:ext>
            </a:extLst>
          </p:cNvPr>
          <p:cNvSpPr txBox="1">
            <a:spLocks/>
          </p:cNvSpPr>
          <p:nvPr userDrawn="1"/>
        </p:nvSpPr>
        <p:spPr>
          <a:xfrm>
            <a:off x="7974344" y="6146271"/>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5" name="Footer Placeholder 4">
            <a:extLst>
              <a:ext uri="{FF2B5EF4-FFF2-40B4-BE49-F238E27FC236}">
                <a16:creationId xmlns:a16="http://schemas.microsoft.com/office/drawing/2014/main" id="{C13A3D29-6806-64AB-C185-2C37165C9B75}"/>
              </a:ext>
            </a:extLst>
          </p:cNvPr>
          <p:cNvSpPr txBox="1">
            <a:spLocks/>
          </p:cNvSpPr>
          <p:nvPr userDrawn="1"/>
        </p:nvSpPr>
        <p:spPr>
          <a:xfrm>
            <a:off x="5857677" y="6146271"/>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6" name="Footer Placeholder 4">
            <a:extLst>
              <a:ext uri="{FF2B5EF4-FFF2-40B4-BE49-F238E27FC236}">
                <a16:creationId xmlns:a16="http://schemas.microsoft.com/office/drawing/2014/main" id="{20848FEC-5D61-2CE2-0579-281F925AD7EC}"/>
              </a:ext>
            </a:extLst>
          </p:cNvPr>
          <p:cNvSpPr txBox="1">
            <a:spLocks/>
          </p:cNvSpPr>
          <p:nvPr userDrawn="1"/>
        </p:nvSpPr>
        <p:spPr>
          <a:xfrm>
            <a:off x="5893600" y="6120871"/>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7" name="Footer Placeholder 4">
            <a:extLst>
              <a:ext uri="{FF2B5EF4-FFF2-40B4-BE49-F238E27FC236}">
                <a16:creationId xmlns:a16="http://schemas.microsoft.com/office/drawing/2014/main" id="{FDA2E7E8-245B-D385-4E9B-682731F07F24}"/>
              </a:ext>
            </a:extLst>
          </p:cNvPr>
          <p:cNvSpPr txBox="1">
            <a:spLocks/>
          </p:cNvSpPr>
          <p:nvPr userDrawn="1"/>
        </p:nvSpPr>
        <p:spPr>
          <a:xfrm>
            <a:off x="6164533" y="6137805"/>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8" name="Footer Placeholder 4">
            <a:extLst>
              <a:ext uri="{FF2B5EF4-FFF2-40B4-BE49-F238E27FC236}">
                <a16:creationId xmlns:a16="http://schemas.microsoft.com/office/drawing/2014/main" id="{744FFE58-92CF-8519-3889-7A0F8AD664A5}"/>
              </a:ext>
            </a:extLst>
          </p:cNvPr>
          <p:cNvSpPr txBox="1">
            <a:spLocks/>
          </p:cNvSpPr>
          <p:nvPr userDrawn="1"/>
        </p:nvSpPr>
        <p:spPr>
          <a:xfrm>
            <a:off x="2879466" y="6212899"/>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19" name="Footer Placeholder 4">
            <a:extLst>
              <a:ext uri="{FF2B5EF4-FFF2-40B4-BE49-F238E27FC236}">
                <a16:creationId xmlns:a16="http://schemas.microsoft.com/office/drawing/2014/main" id="{BBBCAA8E-5AB7-424F-B36C-F0CFCCF1D1F3}"/>
              </a:ext>
            </a:extLst>
          </p:cNvPr>
          <p:cNvSpPr txBox="1">
            <a:spLocks/>
          </p:cNvSpPr>
          <p:nvPr userDrawn="1"/>
        </p:nvSpPr>
        <p:spPr>
          <a:xfrm>
            <a:off x="5212154" y="6212899"/>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sp>
        <p:nvSpPr>
          <p:cNvPr id="20" name="Footer Placeholder 4">
            <a:extLst>
              <a:ext uri="{FF2B5EF4-FFF2-40B4-BE49-F238E27FC236}">
                <a16:creationId xmlns:a16="http://schemas.microsoft.com/office/drawing/2014/main" id="{8A48E302-74CF-2DD0-766E-6D14D811B5F0}"/>
              </a:ext>
            </a:extLst>
          </p:cNvPr>
          <p:cNvSpPr txBox="1">
            <a:spLocks/>
          </p:cNvSpPr>
          <p:nvPr userDrawn="1"/>
        </p:nvSpPr>
        <p:spPr>
          <a:xfrm>
            <a:off x="2773754" y="6195966"/>
            <a:ext cx="1779257" cy="365125"/>
          </a:xfrm>
          <a:prstGeom prst="rect">
            <a:avLst/>
          </a:prstGeom>
        </p:spPr>
        <p:txBody>
          <a:bodyPr vert="horz" lIns="91440" tIns="45720" rIns="91440" bIns="45720" rtlCol="0" anchor="ctr"/>
          <a:lstStyle>
            <a:defPPr>
              <a:defRPr lang="en-BE"/>
            </a:defPPr>
            <a:lvl1pPr marL="0" algn="l" defTabSz="914400" rtl="0" eaLnBrk="1" latinLnBrk="0" hangingPunct="1">
              <a:defRPr sz="1200" b="1" i="0" kern="1200">
                <a:solidFill>
                  <a:srgbClr val="A1C5D9"/>
                </a:solidFill>
                <a:latin typeface="Plus Jakarta Sans SemiBold" pitchFamily="2" charset="77"/>
                <a:ea typeface="+mn-ea"/>
                <a:cs typeface="Plus Jakarta Sa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a:p>
        </p:txBody>
      </p:sp>
      <p:pic>
        <p:nvPicPr>
          <p:cNvPr id="4" name="Picture 3">
            <a:extLst>
              <a:ext uri="{FF2B5EF4-FFF2-40B4-BE49-F238E27FC236}">
                <a16:creationId xmlns:a16="http://schemas.microsoft.com/office/drawing/2014/main" id="{A218181B-D8AB-C292-2613-204344A5BE31}"/>
              </a:ext>
            </a:extLst>
          </p:cNvPr>
          <p:cNvPicPr>
            <a:picLocks noChangeAspect="1"/>
          </p:cNvPicPr>
          <p:nvPr userDrawn="1"/>
        </p:nvPicPr>
        <p:blipFill>
          <a:blip r:embed="rId2"/>
          <a:stretch>
            <a:fillRect/>
          </a:stretch>
        </p:blipFill>
        <p:spPr>
          <a:xfrm>
            <a:off x="469346" y="6000979"/>
            <a:ext cx="723666" cy="723666"/>
          </a:xfrm>
          <a:prstGeom prst="rect">
            <a:avLst/>
          </a:prstGeom>
        </p:spPr>
      </p:pic>
      <p:sp>
        <p:nvSpPr>
          <p:cNvPr id="11" name="Text Placeholder 31">
            <a:extLst>
              <a:ext uri="{FF2B5EF4-FFF2-40B4-BE49-F238E27FC236}">
                <a16:creationId xmlns:a16="http://schemas.microsoft.com/office/drawing/2014/main" id="{D426C302-8992-46E1-ABF8-547DEE1D7858}"/>
              </a:ext>
            </a:extLst>
          </p:cNvPr>
          <p:cNvSpPr>
            <a:spLocks noGrp="1"/>
          </p:cNvSpPr>
          <p:nvPr>
            <p:ph type="body" sz="quarter" idx="14"/>
          </p:nvPr>
        </p:nvSpPr>
        <p:spPr>
          <a:xfrm>
            <a:off x="565667" y="417703"/>
            <a:ext cx="11000576" cy="729615"/>
          </a:xfrm>
        </p:spPr>
        <p:txBody>
          <a:bodyPr anchor="b">
            <a:noAutofit/>
          </a:bodyPr>
          <a:lstStyle>
            <a:lvl1pPr marL="0" indent="0">
              <a:lnSpc>
                <a:spcPct val="110000"/>
              </a:lnSpc>
              <a:buNone/>
              <a:defRPr sz="4400" b="0" i="0" spc="110" baseline="0">
                <a:solidFill>
                  <a:schemeClr val="tx2"/>
                </a:solidFill>
                <a:latin typeface="Plus Jakarta Sans Medium" pitchFamily="2" charset="77"/>
                <a:cs typeface="Plus Jakarta Sans Medium" pitchFamily="2" charset="77"/>
              </a:defRPr>
            </a:lvl1pPr>
            <a:lvl2pPr>
              <a:defRPr sz="12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Click to edit Master text styles</a:t>
            </a:r>
          </a:p>
        </p:txBody>
      </p:sp>
      <p:sp>
        <p:nvSpPr>
          <p:cNvPr id="22" name="Rectangle 21">
            <a:extLst>
              <a:ext uri="{FF2B5EF4-FFF2-40B4-BE49-F238E27FC236}">
                <a16:creationId xmlns:a16="http://schemas.microsoft.com/office/drawing/2014/main" id="{AF191A72-A224-11B6-A924-A2E4C13FB11F}"/>
              </a:ext>
            </a:extLst>
          </p:cNvPr>
          <p:cNvSpPr/>
          <p:nvPr userDrawn="1"/>
        </p:nvSpPr>
        <p:spPr>
          <a:xfrm>
            <a:off x="12049155" y="-6980"/>
            <a:ext cx="142845" cy="6872400"/>
          </a:xfrm>
          <a:prstGeom prst="rect">
            <a:avLst/>
          </a:prstGeom>
          <a:solidFill>
            <a:srgbClr val="941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n>
                <a:noFill/>
              </a:ln>
            </a:endParaRPr>
          </a:p>
        </p:txBody>
      </p:sp>
      <p:sp>
        <p:nvSpPr>
          <p:cNvPr id="23" name="Rectangle 22">
            <a:extLst>
              <a:ext uri="{FF2B5EF4-FFF2-40B4-BE49-F238E27FC236}">
                <a16:creationId xmlns:a16="http://schemas.microsoft.com/office/drawing/2014/main" id="{9D3882A0-5DD8-C696-E9C0-824E64AC6300}"/>
              </a:ext>
            </a:extLst>
          </p:cNvPr>
          <p:cNvSpPr/>
          <p:nvPr userDrawn="1"/>
        </p:nvSpPr>
        <p:spPr>
          <a:xfrm>
            <a:off x="0" y="-13961"/>
            <a:ext cx="142845" cy="6871960"/>
          </a:xfrm>
          <a:prstGeom prst="rect">
            <a:avLst/>
          </a:prstGeom>
          <a:solidFill>
            <a:srgbClr val="941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n>
                <a:noFill/>
              </a:ln>
            </a:endParaRPr>
          </a:p>
        </p:txBody>
      </p:sp>
      <p:sp>
        <p:nvSpPr>
          <p:cNvPr id="36" name="Text Placeholder 31">
            <a:extLst>
              <a:ext uri="{FF2B5EF4-FFF2-40B4-BE49-F238E27FC236}">
                <a16:creationId xmlns:a16="http://schemas.microsoft.com/office/drawing/2014/main" id="{9383BE78-94C8-A6F7-8830-BC31B3ADAFBD}"/>
              </a:ext>
            </a:extLst>
          </p:cNvPr>
          <p:cNvSpPr>
            <a:spLocks noGrp="1"/>
          </p:cNvSpPr>
          <p:nvPr>
            <p:ph type="body" sz="quarter" idx="16"/>
          </p:nvPr>
        </p:nvSpPr>
        <p:spPr>
          <a:xfrm>
            <a:off x="565667" y="1148804"/>
            <a:ext cx="11000557" cy="466529"/>
          </a:xfrm>
        </p:spPr>
        <p:txBody>
          <a:bodyPr anchor="t">
            <a:noAutofit/>
          </a:bodyPr>
          <a:lstStyle>
            <a:lvl1pPr marL="0" indent="0">
              <a:lnSpc>
                <a:spcPts val="3600"/>
              </a:lnSpc>
              <a:spcBef>
                <a:spcPts val="0"/>
              </a:spcBef>
              <a:buNone/>
              <a:defRPr sz="3600" b="0" i="0" spc="110" baseline="0">
                <a:solidFill>
                  <a:schemeClr val="accent1"/>
                </a:solidFill>
                <a:latin typeface="Plus Jakarta Sans Medium" pitchFamily="2" charset="77"/>
                <a:cs typeface="Plus Jakarta Sans Medium" pitchFamily="2" charset="77"/>
              </a:defRPr>
            </a:lvl1pPr>
            <a:lvl2pPr>
              <a:defRPr sz="12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Click to edit Master text styles</a:t>
            </a:r>
          </a:p>
        </p:txBody>
      </p:sp>
      <p:pic>
        <p:nvPicPr>
          <p:cNvPr id="3" name="Picture 4">
            <a:extLst>
              <a:ext uri="{FF2B5EF4-FFF2-40B4-BE49-F238E27FC236}">
                <a16:creationId xmlns:a16="http://schemas.microsoft.com/office/drawing/2014/main" id="{7D1D8F34-8920-0CA9-38AA-298643873FD4}"/>
              </a:ext>
            </a:extLst>
          </p:cNvPr>
          <p:cNvPicPr>
            <a:picLocks noChangeAspect="1"/>
          </p:cNvPicPr>
          <p:nvPr userDrawn="1"/>
        </p:nvPicPr>
        <p:blipFill>
          <a:blip r:embed="rId3"/>
          <a:stretch>
            <a:fillRect/>
          </a:stretch>
        </p:blipFill>
        <p:spPr>
          <a:xfrm>
            <a:off x="1430340" y="-1037493"/>
            <a:ext cx="8926519" cy="8932985"/>
          </a:xfrm>
          <a:prstGeom prst="rect">
            <a:avLst/>
          </a:prstGeom>
        </p:spPr>
      </p:pic>
      <p:sp>
        <p:nvSpPr>
          <p:cNvPr id="5" name="Espace réservé du contenu 2">
            <a:extLst>
              <a:ext uri="{FF2B5EF4-FFF2-40B4-BE49-F238E27FC236}">
                <a16:creationId xmlns:a16="http://schemas.microsoft.com/office/drawing/2014/main" id="{16E9EB8A-A790-9882-9EC3-CBBEF89C56C8}"/>
              </a:ext>
            </a:extLst>
          </p:cNvPr>
          <p:cNvSpPr>
            <a:spLocks noGrp="1"/>
          </p:cNvSpPr>
          <p:nvPr>
            <p:ph idx="1"/>
          </p:nvPr>
        </p:nvSpPr>
        <p:spPr>
          <a:xfrm>
            <a:off x="565667" y="1773586"/>
            <a:ext cx="10515600" cy="4351338"/>
          </a:xfrm>
        </p:spPr>
        <p:txBody>
          <a:bodyPr/>
          <a:lstStyle>
            <a:lvl1pPr marL="571500" indent="-571500">
              <a:buFont typeface="Arial" panose="020B0604020202020204" pitchFamily="34" charset="0"/>
              <a:buChar char="•"/>
              <a:defRPr sz="2800" b="0" i="0">
                <a:solidFill>
                  <a:srgbClr val="36748C"/>
                </a:solidFill>
                <a:latin typeface="Plus Jakarta Sans Light" pitchFamily="2" charset="77"/>
                <a:cs typeface="Plus Jakarta Sans Light" pitchFamily="2" charset="77"/>
              </a:defRPr>
            </a:lvl1pPr>
            <a:lvl2pPr marL="1028700" indent="-571500">
              <a:buFont typeface="Arial" panose="020B0604020202020204" pitchFamily="34" charset="0"/>
              <a:buChar char="•"/>
              <a:defRPr sz="2400" b="0" i="0">
                <a:solidFill>
                  <a:srgbClr val="941425"/>
                </a:solidFill>
                <a:latin typeface="Plus Jakarta Sans Light" pitchFamily="2" charset="77"/>
                <a:cs typeface="Plus Jakarta Sans Light" pitchFamily="2" charset="77"/>
              </a:defRPr>
            </a:lvl2pPr>
            <a:lvl3pPr marL="1257300" indent="-342900">
              <a:buFont typeface="Arial" panose="020B0604020202020204" pitchFamily="34" charset="0"/>
              <a:buChar char="•"/>
              <a:defRPr sz="2000" b="0" i="0">
                <a:solidFill>
                  <a:schemeClr val="tx1">
                    <a:lumMod val="75000"/>
                    <a:lumOff val="25000"/>
                  </a:schemeClr>
                </a:solidFill>
                <a:latin typeface="Plus Jakarta Sans Light" pitchFamily="2" charset="77"/>
                <a:cs typeface="Plus Jakarta Sans Light" pitchFamily="2" charset="77"/>
              </a:defRPr>
            </a:lvl3pPr>
            <a:lvl4pPr marL="1657350" indent="-285750">
              <a:buFont typeface="Arial" panose="020B0604020202020204" pitchFamily="34" charset="0"/>
              <a:buChar char="•"/>
              <a:defRPr b="0" i="0">
                <a:solidFill>
                  <a:srgbClr val="36748C"/>
                </a:solidFill>
                <a:latin typeface="Plus Jakarta Sans Light" pitchFamily="2" charset="77"/>
                <a:cs typeface="Plus Jakarta Sans Light" pitchFamily="2" charset="77"/>
              </a:defRPr>
            </a:lvl4pPr>
            <a:lvl5pPr marL="2000250" indent="-171450">
              <a:buFont typeface="Arial" panose="020B0604020202020204" pitchFamily="34" charset="0"/>
              <a:buChar char="•"/>
              <a:defRPr b="0" i="0">
                <a:solidFill>
                  <a:srgbClr val="941425"/>
                </a:solidFill>
                <a:latin typeface="Plus Jakarta Sans Light" pitchFamily="2" charset="77"/>
                <a:cs typeface="Plus Jakarta Sans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61661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606415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24232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1C9BA03-AADA-1F55-698F-F877B23AFE63}"/>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E1C9BA03-AADA-1F55-698F-F877B23AFE6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a:extLst>
              <a:ext uri="{FF2B5EF4-FFF2-40B4-BE49-F238E27FC236}">
                <a16:creationId xmlns:a16="http://schemas.microsoft.com/office/drawing/2014/main" id="{E9E8DD82-427B-A0E6-A6B3-8FE4710D1F69}"/>
              </a:ext>
            </a:extLst>
          </p:cNvPr>
          <p:cNvSpPr>
            <a:spLocks noGrp="1"/>
          </p:cNvSpPr>
          <p:nvPr>
            <p:ph type="title" hasCustomPrompt="1"/>
          </p:nvPr>
        </p:nvSpPr>
        <p:spPr>
          <a:xfrm>
            <a:off x="322267" y="249473"/>
            <a:ext cx="11549057" cy="615553"/>
          </a:xfrm>
        </p:spPr>
        <p:txBody>
          <a:bodyPr vert="horz" anchor="t"/>
          <a:lstStyle>
            <a:lvl1pPr>
              <a:defRPr sz="4000" b="0">
                <a:solidFill>
                  <a:schemeClr val="tx2"/>
                </a:solidFill>
              </a:defRPr>
            </a:lvl1pPr>
          </a:lstStyle>
          <a:p>
            <a:r>
              <a:rPr lang="en-GB"/>
              <a:t>Click to edit title</a:t>
            </a:r>
            <a:endParaRPr lang="en-US"/>
          </a:p>
        </p:txBody>
      </p:sp>
      <p:sp>
        <p:nvSpPr>
          <p:cNvPr id="6" name="Subtitle">
            <a:extLst>
              <a:ext uri="{FF2B5EF4-FFF2-40B4-BE49-F238E27FC236}">
                <a16:creationId xmlns:a16="http://schemas.microsoft.com/office/drawing/2014/main" id="{FEC8A528-EBB2-ABC9-3E04-B4787EA02FC0}"/>
              </a:ext>
            </a:extLst>
          </p:cNvPr>
          <p:cNvSpPr>
            <a:spLocks noGrp="1"/>
          </p:cNvSpPr>
          <p:nvPr>
            <p:ph type="subTitle" idx="1" hasCustomPrompt="1"/>
          </p:nvPr>
        </p:nvSpPr>
        <p:spPr>
          <a:xfrm>
            <a:off x="322267" y="1082385"/>
            <a:ext cx="11549059" cy="307777"/>
          </a:xfrm>
        </p:spPr>
        <p:txBody>
          <a:bodyPr wrap="square" lIns="0" tIns="0" rIns="0" bIns="0">
            <a:spAutoFit/>
          </a:bodyPr>
          <a:lstStyle>
            <a:lvl1pPr marL="0" indent="0">
              <a:lnSpc>
                <a:spcPct val="100000"/>
              </a:lnSpc>
              <a:spcBef>
                <a:spcPts val="0"/>
              </a:spcBef>
              <a:buNone/>
              <a:defRPr lang="en-US" sz="2000" dirty="0">
                <a:solidFill>
                  <a:schemeClr val="accent1"/>
                </a:solidFill>
              </a:defRPr>
            </a:lvl1pPr>
          </a:lstStyle>
          <a:p>
            <a:pPr marL="0" lvl="0" indent="0">
              <a:buNone/>
            </a:pPr>
            <a:r>
              <a:rPr lang="en"/>
              <a:t>Click to edit subtitle</a:t>
            </a:r>
          </a:p>
        </p:txBody>
      </p:sp>
      <p:pic>
        <p:nvPicPr>
          <p:cNvPr id="13" name="Picture 12">
            <a:extLst>
              <a:ext uri="{FF2B5EF4-FFF2-40B4-BE49-F238E27FC236}">
                <a16:creationId xmlns:a16="http://schemas.microsoft.com/office/drawing/2014/main" id="{E51E792E-78C4-B7B5-E7ED-246B81F2ED31}"/>
              </a:ext>
            </a:extLst>
          </p:cNvPr>
          <p:cNvPicPr>
            <a:picLocks noChangeAspect="1"/>
          </p:cNvPicPr>
          <p:nvPr userDrawn="1"/>
        </p:nvPicPr>
        <p:blipFill>
          <a:blip r:embed="rId5"/>
          <a:stretch>
            <a:fillRect/>
          </a:stretch>
        </p:blipFill>
        <p:spPr>
          <a:xfrm>
            <a:off x="11559822" y="6354763"/>
            <a:ext cx="311504" cy="363421"/>
          </a:xfrm>
          <a:prstGeom prst="rect">
            <a:avLst/>
          </a:prstGeom>
        </p:spPr>
      </p:pic>
      <p:sp>
        <p:nvSpPr>
          <p:cNvPr id="2" name="Text Placeholder 13">
            <a:extLst>
              <a:ext uri="{FF2B5EF4-FFF2-40B4-BE49-F238E27FC236}">
                <a16:creationId xmlns:a16="http://schemas.microsoft.com/office/drawing/2014/main" id="{5A19D600-9026-316C-B326-77E30BA816D0}"/>
              </a:ext>
            </a:extLst>
          </p:cNvPr>
          <p:cNvSpPr>
            <a:spLocks noGrp="1"/>
          </p:cNvSpPr>
          <p:nvPr>
            <p:ph type="body" sz="quarter" idx="14"/>
          </p:nvPr>
        </p:nvSpPr>
        <p:spPr>
          <a:xfrm>
            <a:off x="322264" y="1625148"/>
            <a:ext cx="5603161" cy="4549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3">
            <a:extLst>
              <a:ext uri="{FF2B5EF4-FFF2-40B4-BE49-F238E27FC236}">
                <a16:creationId xmlns:a16="http://schemas.microsoft.com/office/drawing/2014/main" id="{6CABEFB4-CF4F-072C-1002-6EBD50079991}"/>
              </a:ext>
            </a:extLst>
          </p:cNvPr>
          <p:cNvSpPr>
            <a:spLocks noGrp="1"/>
          </p:cNvSpPr>
          <p:nvPr>
            <p:ph type="body" sz="quarter" idx="15"/>
          </p:nvPr>
        </p:nvSpPr>
        <p:spPr>
          <a:xfrm>
            <a:off x="6266576" y="1625148"/>
            <a:ext cx="5603161" cy="4549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06690540"/>
      </p:ext>
    </p:extLst>
  </p:cSld>
  <p:clrMapOvr>
    <a:masterClrMapping/>
  </p:clrMapOvr>
  <p:extLst>
    <p:ext uri="{DCECCB84-F9BA-43D5-87BE-67443E8EF086}">
      <p15:sldGuideLst xmlns:p15="http://schemas.microsoft.com/office/powerpoint/2012/main">
        <p15:guide id="1" orient="horz" pos="8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088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031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3855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517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222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22689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74453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9" r:id="rId13"/>
    <p:sldLayoutId id="2147483733" r:id="rId14"/>
    <p:sldLayoutId id="2147483695" r:id="rId15"/>
    <p:sldLayoutId id="2147483697" r:id="rId16"/>
    <p:sldLayoutId id="2147483698" r:id="rId17"/>
    <p:sldLayoutId id="2147483699" r:id="rId18"/>
    <p:sldLayoutId id="2147483700" r:id="rId19"/>
    <p:sldLayoutId id="2147483712" r:id="rId20"/>
    <p:sldLayoutId id="2147483702"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814" r:id="rId30"/>
    <p:sldLayoutId id="2147483817" r:id="rId31"/>
    <p:sldLayoutId id="2147483818" r:id="rId32"/>
    <p:sldLayoutId id="2147483819" r:id="rId33"/>
    <p:sldLayoutId id="2147483820"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ec.europa.eu/info/funding-tenders/opportunities/docs/2021-2027/common/guidance/ls-best-praciti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ec.europa.eu/info/funding-tenders/opportunities/docs/2021-2027/common/agr-contr/ls-mga_e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4.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7.emf"/><Relationship Id="rId4" Type="http://schemas.openxmlformats.org/officeDocument/2006/relationships/image" Target="../media/image46.emf"/></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9.emf"/><Relationship Id="rId4" Type="http://schemas.openxmlformats.org/officeDocument/2006/relationships/image" Target="../media/image48.emf"/></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sv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4.emf"/><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c.europa.eu/info/funding-tenders/opportunities/portal/screen/programmes/horizon/lump-sum" TargetMode="External"/><Relationship Id="rId7" Type="http://schemas.openxmlformats.org/officeDocument/2006/relationships/diagramQuickStyle" Target="../diagrams/quickStyle2.xml"/><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slideLayout" Target="../slideLayouts/slideLayout3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emf"/><Relationship Id="rId4" Type="http://schemas.openxmlformats.org/officeDocument/2006/relationships/image" Target="../media/image52.png"/><Relationship Id="rId9" Type="http://schemas.microsoft.com/office/2007/relationships/diagramDrawing" Target="../diagrams/drawing2.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hyperlink" Target="mailto:info@global-health-edctp3.europa.eu" TargetMode="External"/><Relationship Id="rId13" Type="http://schemas.openxmlformats.org/officeDocument/2006/relationships/image" Target="../media/image10.emf"/><Relationship Id="rId3" Type="http://schemas.openxmlformats.org/officeDocument/2006/relationships/image" Target="../media/image7.jpeg"/><Relationship Id="rId7" Type="http://schemas.openxmlformats.org/officeDocument/2006/relationships/hyperlink" Target="https://www.global-health-edctp3.europa.eu/" TargetMode="External"/><Relationship Id="rId12" Type="http://schemas.openxmlformats.org/officeDocument/2006/relationships/image" Target="../media/image56.sv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4.emf"/><Relationship Id="rId11" Type="http://schemas.openxmlformats.org/officeDocument/2006/relationships/image" Target="../media/image55.png"/><Relationship Id="rId5" Type="http://schemas.openxmlformats.org/officeDocument/2006/relationships/image" Target="../media/image9.svg"/><Relationship Id="rId10" Type="http://schemas.openxmlformats.org/officeDocument/2006/relationships/image" Target="../media/image54.svg"/><Relationship Id="rId4" Type="http://schemas.openxmlformats.org/officeDocument/2006/relationships/image" Target="../media/image8.png"/><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1.png"/><Relationship Id="rId18" Type="http://schemas.openxmlformats.org/officeDocument/2006/relationships/image" Target="../media/image25.emf"/><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customXml" Target="../ink/ink1.xml"/><Relationship Id="rId17" Type="http://schemas.openxmlformats.org/officeDocument/2006/relationships/image" Target="../media/image24.emf"/><Relationship Id="rId2" Type="http://schemas.openxmlformats.org/officeDocument/2006/relationships/notesSlide" Target="../notesSlides/notesSlide5.xml"/><Relationship Id="rId16"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emf"/><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6.emf"/><Relationship Id="rId9" Type="http://schemas.openxmlformats.org/officeDocument/2006/relationships/image" Target="../media/image18.png"/><Relationship Id="rId14" Type="http://schemas.openxmlformats.org/officeDocument/2006/relationships/customXml" Target="../ink/ink2.xml"/></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9.svg"/><Relationship Id="rId7"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Layout" Target="../slideLayouts/slideLayout33.xml"/><Relationship Id="rId6" Type="http://schemas.openxmlformats.org/officeDocument/2006/relationships/image" Target="../media/image26.emf"/><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globalhealth-edctp3.eu/"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EF801-FAD7-69E4-EB20-8E164FF2BF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D4F553-F086-E3C0-1E98-B7B927ED7F32}"/>
              </a:ext>
            </a:extLst>
          </p:cNvPr>
          <p:cNvPicPr>
            <a:picLocks noChangeAspect="1"/>
          </p:cNvPicPr>
          <p:nvPr/>
        </p:nvPicPr>
        <p:blipFill>
          <a:blip r:embed="rId3"/>
          <a:stretch>
            <a:fillRect/>
          </a:stretch>
        </p:blipFill>
        <p:spPr>
          <a:xfrm>
            <a:off x="0" y="0"/>
            <a:ext cx="12192000" cy="6886222"/>
          </a:xfrm>
          <a:prstGeom prst="rect">
            <a:avLst/>
          </a:prstGeom>
        </p:spPr>
      </p:pic>
      <p:pic>
        <p:nvPicPr>
          <p:cNvPr id="11" name="Graphic 10">
            <a:extLst>
              <a:ext uri="{FF2B5EF4-FFF2-40B4-BE49-F238E27FC236}">
                <a16:creationId xmlns:a16="http://schemas.microsoft.com/office/drawing/2014/main" id="{D8E988CD-5DA1-A747-FA25-858162B043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936" y="-778122"/>
            <a:ext cx="5992903" cy="6069343"/>
          </a:xfrm>
          <a:prstGeom prst="rect">
            <a:avLst/>
          </a:prstGeom>
        </p:spPr>
      </p:pic>
      <p:sp>
        <p:nvSpPr>
          <p:cNvPr id="4" name="TextBox 3">
            <a:extLst>
              <a:ext uri="{FF2B5EF4-FFF2-40B4-BE49-F238E27FC236}">
                <a16:creationId xmlns:a16="http://schemas.microsoft.com/office/drawing/2014/main" id="{D6C3C475-351B-FDB6-4076-2E2AC7ECC846}"/>
              </a:ext>
            </a:extLst>
          </p:cNvPr>
          <p:cNvSpPr txBox="1"/>
          <p:nvPr/>
        </p:nvSpPr>
        <p:spPr>
          <a:xfrm>
            <a:off x="1280379" y="733061"/>
            <a:ext cx="9979291" cy="8002191"/>
          </a:xfrm>
          <a:prstGeom prst="rect">
            <a:avLst/>
          </a:prstGeom>
          <a:noFill/>
        </p:spPr>
        <p:txBody>
          <a:bodyPr wrap="square" lIns="91440" tIns="45720" rIns="91440" bIns="45720" anchor="t">
            <a:spAutoFit/>
          </a:bodyPr>
          <a:lstStyle/>
          <a:p>
            <a:r>
              <a:rPr lang="en-GB" sz="4000" b="1" dirty="0">
                <a:solidFill>
                  <a:schemeClr val="bg1"/>
                </a:solidFill>
                <a:latin typeface="Arial"/>
                <a:cs typeface="Arial"/>
              </a:rPr>
              <a:t>LUMP SUM GRANTS</a:t>
            </a:r>
          </a:p>
          <a:p>
            <a:endParaRPr lang="en-US" sz="3200" dirty="0">
              <a:solidFill>
                <a:schemeClr val="bg1"/>
              </a:solidFill>
              <a:latin typeface="Arial"/>
              <a:cs typeface="Arial"/>
            </a:endParaRPr>
          </a:p>
          <a:p>
            <a:endParaRPr lang="en-US" sz="2400" dirty="0">
              <a:solidFill>
                <a:schemeClr val="bg1"/>
              </a:solidFill>
              <a:latin typeface="Arial"/>
              <a:cs typeface="Arial"/>
            </a:endParaRPr>
          </a:p>
          <a:p>
            <a:r>
              <a:rPr lang="en-US" sz="2400" dirty="0">
                <a:solidFill>
                  <a:schemeClr val="bg1"/>
                </a:solidFill>
                <a:latin typeface="Arial"/>
                <a:cs typeface="Arial"/>
              </a:rPr>
              <a:t>Vincent </a:t>
            </a:r>
            <a:r>
              <a:rPr lang="en-US" sz="2400" dirty="0" err="1">
                <a:solidFill>
                  <a:schemeClr val="bg1"/>
                </a:solidFill>
                <a:latin typeface="Arial"/>
                <a:cs typeface="Arial"/>
              </a:rPr>
              <a:t>Declerfayt</a:t>
            </a:r>
            <a:endParaRPr lang="en-US" sz="2400" dirty="0">
              <a:solidFill>
                <a:schemeClr val="bg1"/>
              </a:solidFill>
              <a:latin typeface="Arial"/>
              <a:cs typeface="Arial"/>
            </a:endParaRPr>
          </a:p>
          <a:p>
            <a:r>
              <a:rPr lang="en-US" dirty="0">
                <a:solidFill>
                  <a:schemeClr val="bg1"/>
                </a:solidFill>
                <a:latin typeface="Arial"/>
                <a:cs typeface="Arial"/>
              </a:rPr>
              <a:t>Head </a:t>
            </a:r>
            <a:r>
              <a:rPr lang="en-US">
                <a:solidFill>
                  <a:schemeClr val="bg1"/>
                </a:solidFill>
                <a:latin typeface="Arial"/>
                <a:cs typeface="Arial"/>
              </a:rPr>
              <a:t>of Administration and </a:t>
            </a:r>
            <a:r>
              <a:rPr lang="en-US" dirty="0">
                <a:solidFill>
                  <a:schemeClr val="bg1"/>
                </a:solidFill>
                <a:latin typeface="Arial"/>
                <a:cs typeface="Arial"/>
              </a:rPr>
              <a:t>Finance, Global Health EDCTP3</a:t>
            </a:r>
          </a:p>
          <a:p>
            <a:endParaRPr lang="en-US" dirty="0">
              <a:solidFill>
                <a:schemeClr val="bg1"/>
              </a:solidFill>
              <a:latin typeface="Arial"/>
              <a:cs typeface="Arial"/>
            </a:endParaRPr>
          </a:p>
          <a:p>
            <a:r>
              <a:rPr lang="en-US" sz="2400" dirty="0">
                <a:solidFill>
                  <a:schemeClr val="bg1"/>
                </a:solidFill>
                <a:latin typeface="Arial"/>
                <a:cs typeface="Arial"/>
              </a:rPr>
              <a:t>Abdoulie Barry</a:t>
            </a:r>
          </a:p>
          <a:p>
            <a:r>
              <a:rPr lang="en-US" dirty="0">
                <a:solidFill>
                  <a:schemeClr val="bg1"/>
                </a:solidFill>
                <a:latin typeface="Arial"/>
                <a:cs typeface="Arial"/>
              </a:rPr>
              <a:t>Executive Director and Director of Finance and Administration, EDCTP Association</a:t>
            </a:r>
          </a:p>
          <a:p>
            <a:endParaRPr lang="en-US" dirty="0">
              <a:solidFill>
                <a:schemeClr val="bg1"/>
              </a:solidFill>
              <a:latin typeface="Arial"/>
              <a:cs typeface="Arial"/>
            </a:endParaRPr>
          </a:p>
          <a:p>
            <a:r>
              <a:rPr lang="en-US" sz="2400" dirty="0">
                <a:solidFill>
                  <a:schemeClr val="bg1"/>
                </a:solidFill>
                <a:latin typeface="Arial"/>
                <a:cs typeface="Arial"/>
              </a:rPr>
              <a:t>Silvia Garcia </a:t>
            </a:r>
          </a:p>
          <a:p>
            <a:r>
              <a:rPr lang="en-GB" dirty="0">
                <a:solidFill>
                  <a:schemeClr val="bg1"/>
                </a:solidFill>
                <a:latin typeface="Arial"/>
                <a:cs typeface="Arial"/>
              </a:rPr>
              <a:t>Scientific Project Officer, Global Health EDCTP3</a:t>
            </a:r>
            <a:endParaRPr lang="en-US" dirty="0">
              <a:solidFill>
                <a:schemeClr val="bg1"/>
              </a:solidFill>
              <a:latin typeface="Arial"/>
              <a:cs typeface="Arial"/>
            </a:endParaRPr>
          </a:p>
          <a:p>
            <a:endParaRPr lang="en-US" dirty="0">
              <a:solidFill>
                <a:schemeClr val="bg1"/>
              </a:solidFill>
              <a:latin typeface="Arial"/>
              <a:cs typeface="Arial"/>
            </a:endParaRPr>
          </a:p>
          <a:p>
            <a:r>
              <a:rPr lang="en-US" sz="2400" dirty="0">
                <a:solidFill>
                  <a:schemeClr val="bg1"/>
                </a:solidFill>
                <a:latin typeface="Arial"/>
                <a:cs typeface="Arial"/>
              </a:rPr>
              <a:t>Neodia </a:t>
            </a:r>
            <a:r>
              <a:rPr lang="en-US" sz="2400" dirty="0" err="1">
                <a:solidFill>
                  <a:schemeClr val="bg1"/>
                </a:solidFill>
                <a:latin typeface="Arial"/>
                <a:cs typeface="Arial"/>
              </a:rPr>
              <a:t>Mensing-Flores</a:t>
            </a:r>
            <a:endParaRPr lang="en-US" sz="2400" dirty="0">
              <a:solidFill>
                <a:schemeClr val="bg1"/>
              </a:solidFill>
              <a:latin typeface="Arial"/>
              <a:cs typeface="Arial"/>
            </a:endParaRPr>
          </a:p>
          <a:p>
            <a:r>
              <a:rPr lang="en-US" dirty="0">
                <a:solidFill>
                  <a:schemeClr val="bg1"/>
                </a:solidFill>
                <a:latin typeface="Arial"/>
                <a:cs typeface="Arial"/>
              </a:rPr>
              <a:t>Financial Officer, </a:t>
            </a:r>
            <a:r>
              <a:rPr lang="en-GB" dirty="0">
                <a:solidFill>
                  <a:schemeClr val="bg1"/>
                </a:solidFill>
                <a:latin typeface="Arial"/>
                <a:cs typeface="Arial"/>
              </a:rPr>
              <a:t>Global Health EDCTP3</a:t>
            </a:r>
          </a:p>
          <a:p>
            <a:endParaRPr lang="en-GB" dirty="0">
              <a:solidFill>
                <a:schemeClr val="bg1"/>
              </a:solidFill>
              <a:latin typeface="Arial"/>
              <a:cs typeface="Arial"/>
            </a:endParaRPr>
          </a:p>
          <a:p>
            <a:endParaRPr lang="en-US" sz="3200" dirty="0">
              <a:solidFill>
                <a:schemeClr val="bg1"/>
              </a:solidFill>
              <a:latin typeface="Arial"/>
              <a:cs typeface="Arial"/>
            </a:endParaRPr>
          </a:p>
          <a:p>
            <a:r>
              <a:rPr lang="en-GB" sz="1600" dirty="0">
                <a:solidFill>
                  <a:schemeClr val="bg1"/>
                </a:solidFill>
                <a:latin typeface="Arial" panose="020B0604020202020204" pitchFamily="34" charset="0"/>
                <a:cs typeface="Arial" panose="020B0604020202020204" pitchFamily="34" charset="0"/>
              </a:rPr>
              <a:t>16 June 2025</a:t>
            </a:r>
          </a:p>
          <a:p>
            <a:r>
              <a:rPr lang="en-GB" sz="1600" dirty="0">
                <a:solidFill>
                  <a:schemeClr val="bg1"/>
                </a:solidFill>
                <a:latin typeface="Arial" panose="020B0604020202020204" pitchFamily="34" charset="0"/>
                <a:cs typeface="Arial" panose="020B0604020202020204" pitchFamily="34" charset="0"/>
              </a:rPr>
              <a:t>07:45 – 08:45</a:t>
            </a:r>
          </a:p>
          <a:p>
            <a:endParaRPr lang="en-US" sz="3200" dirty="0">
              <a:solidFill>
                <a:schemeClr val="bg1"/>
              </a:solidFill>
              <a:latin typeface="Arial"/>
              <a:cs typeface="Arial"/>
            </a:endParaRPr>
          </a:p>
          <a:p>
            <a:endParaRPr lang="en-GB" sz="2800" dirty="0">
              <a:solidFill>
                <a:schemeClr val="bg1"/>
              </a:solidFill>
              <a:latin typeface="Arial"/>
              <a:ea typeface="Calibri"/>
              <a:cs typeface="Arial"/>
            </a:endParaRPr>
          </a:p>
          <a:p>
            <a:endParaRPr lang="en-US" sz="3600" dirty="0">
              <a:solidFill>
                <a:schemeClr val="bg1"/>
              </a:solidFill>
              <a:latin typeface="Arial"/>
              <a:ea typeface="Calibri"/>
              <a:cs typeface="Arial"/>
            </a:endParaRPr>
          </a:p>
        </p:txBody>
      </p:sp>
      <p:pic>
        <p:nvPicPr>
          <p:cNvPr id="13" name="Picture 12">
            <a:extLst>
              <a:ext uri="{FF2B5EF4-FFF2-40B4-BE49-F238E27FC236}">
                <a16:creationId xmlns:a16="http://schemas.microsoft.com/office/drawing/2014/main" id="{433D36BF-4E4B-2FBC-FD52-C5E8F3EEB58A}"/>
              </a:ext>
            </a:extLst>
          </p:cNvPr>
          <p:cNvPicPr>
            <a:picLocks noChangeAspect="1"/>
          </p:cNvPicPr>
          <p:nvPr/>
        </p:nvPicPr>
        <p:blipFill>
          <a:blip r:embed="rId6"/>
          <a:stretch>
            <a:fillRect/>
          </a:stretch>
        </p:blipFill>
        <p:spPr>
          <a:xfrm>
            <a:off x="312310" y="579909"/>
            <a:ext cx="968069" cy="1132148"/>
          </a:xfrm>
          <a:prstGeom prst="rect">
            <a:avLst/>
          </a:prstGeom>
        </p:spPr>
      </p:pic>
      <p:pic>
        <p:nvPicPr>
          <p:cNvPr id="2" name="Picture 1">
            <a:extLst>
              <a:ext uri="{FF2B5EF4-FFF2-40B4-BE49-F238E27FC236}">
                <a16:creationId xmlns:a16="http://schemas.microsoft.com/office/drawing/2014/main" id="{456DB427-2D34-36AD-1BFB-E23DADF032DB}"/>
              </a:ext>
            </a:extLst>
          </p:cNvPr>
          <p:cNvPicPr>
            <a:picLocks noChangeAspect="1"/>
          </p:cNvPicPr>
          <p:nvPr/>
        </p:nvPicPr>
        <p:blipFill>
          <a:blip r:embed="rId6"/>
          <a:stretch>
            <a:fillRect/>
          </a:stretch>
        </p:blipFill>
        <p:spPr>
          <a:xfrm>
            <a:off x="11329438" y="6007694"/>
            <a:ext cx="557762" cy="651503"/>
          </a:xfrm>
          <a:prstGeom prst="rect">
            <a:avLst/>
          </a:prstGeom>
        </p:spPr>
      </p:pic>
    </p:spTree>
    <p:extLst>
      <p:ext uri="{BB962C8B-B14F-4D97-AF65-F5344CB8AC3E}">
        <p14:creationId xmlns:p14="http://schemas.microsoft.com/office/powerpoint/2010/main" val="380303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B6E9-8658-B3D1-896B-D49884F08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8FFCA-1D2F-73F1-51F5-DD71E56FAA85}"/>
              </a:ext>
            </a:extLst>
          </p:cNvPr>
          <p:cNvSpPr>
            <a:spLocks noGrp="1"/>
          </p:cNvSpPr>
          <p:nvPr>
            <p:ph type="title"/>
          </p:nvPr>
        </p:nvSpPr>
        <p:spPr/>
        <p:txBody>
          <a:bodyPr/>
          <a:lstStyle/>
          <a:p>
            <a:r>
              <a:rPr lang="en-US" sz="3600">
                <a:cs typeface="Times New Roman"/>
              </a:rPr>
              <a:t> </a:t>
            </a:r>
            <a:r>
              <a:rPr lang="fr-FR" sz="3600">
                <a:cs typeface="Times New Roman"/>
              </a:rPr>
              <a:t>EDCTP Association and Global </a:t>
            </a:r>
            <a:r>
              <a:rPr lang="fr-FR" sz="3600" err="1">
                <a:cs typeface="Times New Roman"/>
              </a:rPr>
              <a:t>Health</a:t>
            </a:r>
            <a:r>
              <a:rPr lang="fr-FR" sz="3600">
                <a:cs typeface="Times New Roman"/>
              </a:rPr>
              <a:t> EDCTP3</a:t>
            </a:r>
            <a:endParaRPr lang="en-US" sz="3600">
              <a:cs typeface="Times New Roman"/>
            </a:endParaRPr>
          </a:p>
        </p:txBody>
      </p:sp>
      <p:sp>
        <p:nvSpPr>
          <p:cNvPr id="4" name="Text Placeholder 3">
            <a:extLst>
              <a:ext uri="{FF2B5EF4-FFF2-40B4-BE49-F238E27FC236}">
                <a16:creationId xmlns:a16="http://schemas.microsoft.com/office/drawing/2014/main" id="{343A85C7-A49F-D2B2-F207-5CE8FE0E5797}"/>
              </a:ext>
            </a:extLst>
          </p:cNvPr>
          <p:cNvSpPr>
            <a:spLocks noGrp="1"/>
          </p:cNvSpPr>
          <p:nvPr>
            <p:ph type="body" sz="quarter" idx="14"/>
          </p:nvPr>
        </p:nvSpPr>
        <p:spPr>
          <a:xfrm>
            <a:off x="322264" y="1625148"/>
            <a:ext cx="5603161" cy="2803783"/>
          </a:xfrm>
        </p:spPr>
        <p:txBody>
          <a:bodyPr vert="horz" lIns="0" tIns="0" rIns="0" bIns="0" rtlCol="0" anchor="t">
            <a:noAutofit/>
          </a:bodyPr>
          <a:lstStyle/>
          <a:p>
            <a:pPr marL="171450" indent="-171450" algn="l" rtl="0" fontAlgn="base">
              <a:buFont typeface="Arial" panose="020B0604020202020204" pitchFamily="34" charset="0"/>
              <a:buChar char="•"/>
            </a:pPr>
            <a:endParaRPr lang="en-IE" sz="1400" b="0" i="0" strike="noStrike">
              <a:solidFill>
                <a:srgbClr val="C00000"/>
              </a:solidFill>
              <a:effectLst/>
              <a:latin typeface="Arial"/>
            </a:endParaRPr>
          </a:p>
          <a:p>
            <a:pPr algn="l" rtl="0" fontAlgn="base"/>
            <a:endParaRPr lang="en-IE" sz="1400" b="0" i="0" u="sng">
              <a:solidFill>
                <a:srgbClr val="C00000"/>
              </a:solidFill>
              <a:effectLst/>
              <a:cs typeface="Arial"/>
            </a:endParaRPr>
          </a:p>
          <a:p>
            <a:endParaRPr lang="en-US" sz="1400"/>
          </a:p>
        </p:txBody>
      </p:sp>
      <p:pic>
        <p:nvPicPr>
          <p:cNvPr id="9" name="Picture 8" descr="A red and black logo&#10;&#10;Description automatically generated">
            <a:extLst>
              <a:ext uri="{FF2B5EF4-FFF2-40B4-BE49-F238E27FC236}">
                <a16:creationId xmlns:a16="http://schemas.microsoft.com/office/drawing/2014/main" id="{2319BFB1-689F-696D-11DE-19022242D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598" y="1026965"/>
            <a:ext cx="1587706" cy="1532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 Placeholder 3">
            <a:extLst>
              <a:ext uri="{FF2B5EF4-FFF2-40B4-BE49-F238E27FC236}">
                <a16:creationId xmlns:a16="http://schemas.microsoft.com/office/drawing/2014/main" id="{00558AFD-F52C-B621-FCF3-B3CC84DAB628}"/>
              </a:ext>
            </a:extLst>
          </p:cNvPr>
          <p:cNvSpPr txBox="1">
            <a:spLocks/>
          </p:cNvSpPr>
          <p:nvPr/>
        </p:nvSpPr>
        <p:spPr>
          <a:xfrm>
            <a:off x="489532" y="2573002"/>
            <a:ext cx="5965575" cy="284095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3"/>
              </a:buClr>
              <a:buFontTx/>
              <a:buNone/>
              <a:defRPr sz="1600" i="0" kern="1200">
                <a:solidFill>
                  <a:schemeClr val="tx1"/>
                </a:solidFill>
                <a:latin typeface="+mn-lt"/>
                <a:ea typeface="+mn-ea"/>
                <a:cs typeface="Arial" panose="020B0604020202020204" pitchFamily="34" charset="0"/>
              </a:defRPr>
            </a:lvl1pPr>
            <a:lvl2pPr marL="180975"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2pPr>
            <a:lvl3pPr marL="361950"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3pPr>
            <a:lvl4pPr marL="534988" indent="-173038"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4pPr>
            <a:lvl5pPr marL="715963"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6pPr>
            <a:lvl7pPr marL="363600" indent="-342900" algn="l" defTabSz="914400" rtl="0" eaLnBrk="1" latinLnBrk="0" hangingPunct="1">
              <a:lnSpc>
                <a:spcPct val="90000"/>
              </a:lnSpc>
              <a:spcBef>
                <a:spcPts val="500"/>
              </a:spcBef>
              <a:buFont typeface="+mj-lt"/>
              <a:buAutoNum type="arabicPeriod"/>
              <a:defRPr lang="en-US" sz="1600" b="0" i="0" kern="1200" baseline="0" dirty="0">
                <a:solidFill>
                  <a:schemeClr val="tx1"/>
                </a:solidFill>
                <a:latin typeface="+mn-lt"/>
                <a:ea typeface="+mn-ea"/>
                <a:cs typeface="Arial" panose="020B0604020202020204"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fontAlgn="base">
              <a:buFont typeface="Arial" panose="020B0604020202020204" pitchFamily="34" charset="0"/>
              <a:buChar char="•"/>
            </a:pPr>
            <a:endParaRPr lang="en-IE" sz="1400">
              <a:solidFill>
                <a:srgbClr val="C00000"/>
              </a:solidFill>
              <a:latin typeface="Arial"/>
            </a:endParaRPr>
          </a:p>
          <a:p>
            <a:pPr marL="269875" indent="-269875">
              <a:lnSpc>
                <a:spcPts val="3600"/>
              </a:lnSpc>
              <a:buFont typeface="Arial,Sans-Serif"/>
              <a:buChar char="•"/>
            </a:pPr>
            <a:r>
              <a:rPr lang="en-US" sz="1400">
                <a:cs typeface="Arial"/>
              </a:rPr>
              <a:t>Guide African countries that are members of the EDCTP Association through the activities of the Global Health EDCTP3</a:t>
            </a:r>
          </a:p>
          <a:p>
            <a:pPr marL="269875" indent="-269875">
              <a:lnSpc>
                <a:spcPts val="3600"/>
              </a:lnSpc>
              <a:buFont typeface="Arial,Sans-Serif"/>
              <a:buChar char="•"/>
            </a:pPr>
            <a:r>
              <a:rPr lang="en-US" sz="1400" err="1">
                <a:cs typeface="Arial"/>
              </a:rPr>
              <a:t>Organise</a:t>
            </a:r>
            <a:r>
              <a:rPr lang="en-US" sz="1400">
                <a:cs typeface="Arial"/>
              </a:rPr>
              <a:t> FPMT in support to Global Health EDCTP3 (Africa Office Grant)</a:t>
            </a:r>
            <a:endParaRPr lang="en-US"/>
          </a:p>
        </p:txBody>
      </p:sp>
      <p:sp>
        <p:nvSpPr>
          <p:cNvPr id="13" name="Text Placeholder 12">
            <a:extLst>
              <a:ext uri="{FF2B5EF4-FFF2-40B4-BE49-F238E27FC236}">
                <a16:creationId xmlns:a16="http://schemas.microsoft.com/office/drawing/2014/main" id="{AB8587CC-D338-0121-2C7B-E760259FD4C1}"/>
              </a:ext>
            </a:extLst>
          </p:cNvPr>
          <p:cNvSpPr>
            <a:spLocks noGrp="1"/>
          </p:cNvSpPr>
          <p:nvPr>
            <p:ph type="body" sz="quarter" idx="15"/>
          </p:nvPr>
        </p:nvSpPr>
        <p:spPr>
          <a:xfrm>
            <a:off x="6452429" y="2796025"/>
            <a:ext cx="5454479" cy="4401192"/>
          </a:xfrm>
        </p:spPr>
        <p:txBody>
          <a:bodyPr vert="horz" lIns="0" tIns="0" rIns="0" bIns="0" rtlCol="0" anchor="t">
            <a:noAutofit/>
          </a:bodyPr>
          <a:lstStyle/>
          <a:p>
            <a:pPr marL="269875" indent="-269875">
              <a:lnSpc>
                <a:spcPts val="3600"/>
              </a:lnSpc>
              <a:buFont typeface="Arial,Sans-Serif"/>
              <a:buChar char="•"/>
            </a:pPr>
            <a:r>
              <a:rPr lang="en-IE" sz="1400">
                <a:cs typeface="Arial"/>
              </a:rPr>
              <a:t>Launch calls and implement EDCTP3 grants under Horizon Europe</a:t>
            </a:r>
            <a:endParaRPr lang="en-US" sz="1400">
              <a:cs typeface="Arial"/>
            </a:endParaRPr>
          </a:p>
          <a:p>
            <a:pPr marL="269875" indent="-269875">
              <a:lnSpc>
                <a:spcPts val="3600"/>
              </a:lnSpc>
              <a:buFont typeface="Arial,Sans-Serif"/>
              <a:buChar char="•"/>
            </a:pPr>
            <a:r>
              <a:rPr lang="en-IE" sz="1400">
                <a:cs typeface="Arial"/>
              </a:rPr>
              <a:t>Collaborate with the EDCTP Association and the European Commission – to reach the 3rd programme’s objectives</a:t>
            </a:r>
            <a:endParaRPr lang="en-IE"/>
          </a:p>
        </p:txBody>
      </p:sp>
      <p:pic>
        <p:nvPicPr>
          <p:cNvPr id="15" name="Picture 1" descr="A red and black logo&#10;&#10;AI-generated content may be incorrect.">
            <a:extLst>
              <a:ext uri="{FF2B5EF4-FFF2-40B4-BE49-F238E27FC236}">
                <a16:creationId xmlns:a16="http://schemas.microsoft.com/office/drawing/2014/main" id="{168DEAE3-3F2B-27EE-1ED7-AE49CA997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008" y="865026"/>
            <a:ext cx="1826730" cy="1826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554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60C0-31B1-EF46-7694-E88E8F66FA1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6A96DA9-215C-83E8-424A-BD5904B45066}"/>
              </a:ext>
            </a:extLst>
          </p:cNvPr>
          <p:cNvSpPr/>
          <p:nvPr/>
        </p:nvSpPr>
        <p:spPr>
          <a:xfrm>
            <a:off x="9144000" y="0"/>
            <a:ext cx="3048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06"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5B24F41E-DFEE-4326-2A86-A7296CDA8193}"/>
              </a:ext>
            </a:extLst>
          </p:cNvPr>
          <p:cNvSpPr txBox="1"/>
          <p:nvPr/>
        </p:nvSpPr>
        <p:spPr>
          <a:xfrm>
            <a:off x="457200" y="1564351"/>
            <a:ext cx="8240894" cy="486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pPr marL="285750" indent="-285750">
              <a:buFont typeface="Arial" panose="020B0604020202020204" pitchFamily="34" charset="0"/>
              <a:buChar char="•"/>
            </a:pPr>
            <a:r>
              <a:rPr lang="en-GB" sz="1600" b="1">
                <a:solidFill>
                  <a:schemeClr val="tx1"/>
                </a:solidFill>
                <a:effectLst/>
                <a:latin typeface="Arial"/>
                <a:cs typeface="Arial"/>
              </a:rPr>
              <a:t>Coordinator for the projects selected under the following calls (stage 2):</a:t>
            </a:r>
          </a:p>
          <a:p>
            <a:pPr marL="742950" lvl="1" indent="-285750">
              <a:buFont typeface="Arial" panose="020B0604020202020204" pitchFamily="34" charset="0"/>
              <a:buChar char="•"/>
            </a:pPr>
            <a:endParaRPr lang="en-GB" sz="1600">
              <a:solidFill>
                <a:schemeClr val="tx1"/>
              </a:solidFill>
              <a:latin typeface="Arial"/>
              <a:cs typeface="Arial"/>
            </a:endParaRPr>
          </a:p>
          <a:p>
            <a:pPr marL="742950" lvl="1" indent="-285750">
              <a:buFont typeface="Arial" panose="020B0604020202020204" pitchFamily="34" charset="0"/>
              <a:buChar char="•"/>
            </a:pPr>
            <a:r>
              <a:rPr lang="en-GB" sz="1400" b="1">
                <a:solidFill>
                  <a:schemeClr val="tx1"/>
                </a:solidFill>
                <a:latin typeface="Arial"/>
                <a:cs typeface="Arial"/>
              </a:rPr>
              <a:t>HORIZON-JU-GH-EDCTP3-2025-02-FELLOWSHIP-01-two-stage</a:t>
            </a:r>
            <a:r>
              <a:rPr lang="en-GB" sz="1400">
                <a:solidFill>
                  <a:schemeClr val="tx1"/>
                </a:solidFill>
                <a:latin typeface="Arial"/>
                <a:cs typeface="Arial"/>
              </a:rPr>
              <a:t>: </a:t>
            </a:r>
            <a:r>
              <a:rPr lang="en-US" sz="1400">
                <a:solidFill>
                  <a:schemeClr val="tx1"/>
                </a:solidFill>
                <a:latin typeface="Arial"/>
                <a:cs typeface="Arial"/>
              </a:rPr>
              <a:t>Global Health EDCTP3 JU, and contributing partners funded Strategic Training Hubs for Fellowships in Public Health covering Biostatistics, Epidemiology and Modelling</a:t>
            </a:r>
            <a:endParaRPr lang="en-GB" sz="1400">
              <a:solidFill>
                <a:schemeClr val="tx1"/>
              </a:solidFill>
              <a:latin typeface="Arial"/>
              <a:cs typeface="Arial"/>
            </a:endParaRPr>
          </a:p>
          <a:p>
            <a:pPr marL="742950" lvl="1" indent="-285750">
              <a:buFont typeface="Arial" panose="020B0604020202020204" pitchFamily="34" charset="0"/>
              <a:buChar char="•"/>
            </a:pPr>
            <a:endParaRPr lang="en-GB" sz="1400">
              <a:solidFill>
                <a:schemeClr val="tx1"/>
              </a:solidFill>
              <a:latin typeface="Arial"/>
              <a:cs typeface="Arial"/>
            </a:endParaRPr>
          </a:p>
          <a:p>
            <a:pPr marL="742950" lvl="1" indent="-285750">
              <a:buFont typeface="Arial" panose="020B0604020202020204" pitchFamily="34" charset="0"/>
              <a:buChar char="•"/>
            </a:pPr>
            <a:r>
              <a:rPr lang="en-GB" sz="1400" b="1">
                <a:solidFill>
                  <a:schemeClr val="tx1"/>
                </a:solidFill>
                <a:latin typeface="Arial"/>
                <a:cs typeface="Arial"/>
              </a:rPr>
              <a:t>HORIZON-JU-GH-EDCTP3-2025-03-NETWORKS-01-two-stage</a:t>
            </a:r>
            <a:r>
              <a:rPr lang="en-GB" sz="1400">
                <a:solidFill>
                  <a:schemeClr val="tx1"/>
                </a:solidFill>
                <a:latin typeface="Arial"/>
                <a:cs typeface="Arial"/>
              </a:rPr>
              <a:t>: </a:t>
            </a:r>
            <a:r>
              <a:rPr lang="en-US" sz="1400">
                <a:solidFill>
                  <a:schemeClr val="tx1"/>
                </a:solidFill>
                <a:latin typeface="Arial"/>
                <a:cs typeface="Arial"/>
              </a:rPr>
              <a:t>Global collaborative action for strengthening the Regional Networks of Excellence and Epidemic Preparedness Consortia</a:t>
            </a:r>
            <a:endParaRPr lang="en-GB" sz="1400">
              <a:solidFill>
                <a:schemeClr val="tx1"/>
              </a:solidFill>
              <a:latin typeface="Arial"/>
              <a:cs typeface="Arial"/>
            </a:endParaRPr>
          </a:p>
          <a:p>
            <a:pPr marL="285750" indent="-285750">
              <a:buFont typeface="Arial" panose="020B0604020202020204" pitchFamily="34" charset="0"/>
              <a:buChar char="•"/>
            </a:pPr>
            <a:endParaRPr lang="en-GB" sz="1600">
              <a:solidFill>
                <a:schemeClr val="tx1"/>
              </a:solidFill>
              <a:latin typeface="Arial"/>
              <a:cs typeface="Arial"/>
            </a:endParaRPr>
          </a:p>
          <a:p>
            <a:pPr marL="285750" indent="-285750">
              <a:buFont typeface="Arial" panose="020B0604020202020204" pitchFamily="34" charset="0"/>
              <a:buChar char="•"/>
            </a:pPr>
            <a:r>
              <a:rPr lang="en-GB" sz="1600">
                <a:solidFill>
                  <a:schemeClr val="tx1"/>
                </a:solidFill>
                <a:latin typeface="Arial"/>
                <a:cs typeface="Arial"/>
              </a:rPr>
              <a:t>Key tasks of the Coordinator (per Annotated Grant Agreement):</a:t>
            </a:r>
          </a:p>
          <a:p>
            <a:pPr marL="285750" indent="-285750">
              <a:buFont typeface="Wingdings" panose="05000000000000000000" pitchFamily="2" charset="2"/>
              <a:buChar char="Ø"/>
            </a:pPr>
            <a:r>
              <a:rPr lang="en-US" sz="1600">
                <a:solidFill>
                  <a:schemeClr val="tx1"/>
                </a:solidFill>
                <a:latin typeface="Arial"/>
                <a:cs typeface="Arial"/>
              </a:rPr>
              <a:t>Monitor that the action is implemented properly</a:t>
            </a:r>
          </a:p>
          <a:p>
            <a:pPr marL="285750" indent="-285750">
              <a:buFont typeface="Wingdings" panose="05000000000000000000" pitchFamily="2" charset="2"/>
              <a:buChar char="Ø"/>
            </a:pPr>
            <a:r>
              <a:rPr lang="en-US" sz="1600">
                <a:solidFill>
                  <a:schemeClr val="tx1"/>
                </a:solidFill>
                <a:latin typeface="Arial"/>
                <a:cs typeface="Arial"/>
              </a:rPr>
              <a:t>Act as the intermediary for all communications</a:t>
            </a:r>
          </a:p>
          <a:p>
            <a:pPr marL="285750" indent="-285750">
              <a:buFont typeface="Wingdings" panose="05000000000000000000" pitchFamily="2" charset="2"/>
              <a:buChar char="Ø"/>
            </a:pPr>
            <a:r>
              <a:rPr lang="en-US" sz="1600">
                <a:solidFill>
                  <a:schemeClr val="tx1"/>
                </a:solidFill>
                <a:latin typeface="Arial"/>
                <a:cs typeface="Arial"/>
              </a:rPr>
              <a:t>Request and review documents or information required by the granting authority and verify their completeness and correctness</a:t>
            </a:r>
          </a:p>
          <a:p>
            <a:pPr marL="285750" indent="-285750">
              <a:buFont typeface="Wingdings" panose="05000000000000000000" pitchFamily="2" charset="2"/>
              <a:buChar char="Ø"/>
            </a:pPr>
            <a:r>
              <a:rPr lang="en-US" sz="1600">
                <a:solidFill>
                  <a:schemeClr val="tx1"/>
                </a:solidFill>
                <a:latin typeface="Arial"/>
                <a:cs typeface="Arial"/>
              </a:rPr>
              <a:t>Submit the deliverables and reports in the system</a:t>
            </a:r>
          </a:p>
          <a:p>
            <a:pPr marL="285750" indent="-285750">
              <a:buFont typeface="Wingdings" panose="05000000000000000000" pitchFamily="2" charset="2"/>
              <a:buChar char="Ø"/>
            </a:pPr>
            <a:r>
              <a:rPr lang="en-US" sz="1600">
                <a:solidFill>
                  <a:schemeClr val="tx1"/>
                </a:solidFill>
                <a:latin typeface="Arial"/>
                <a:cs typeface="Arial"/>
              </a:rPr>
              <a:t>Distribute payments to the other beneficiaries</a:t>
            </a:r>
          </a:p>
        </p:txBody>
      </p:sp>
      <p:sp>
        <p:nvSpPr>
          <p:cNvPr id="2" name="TextBox 1">
            <a:extLst>
              <a:ext uri="{FF2B5EF4-FFF2-40B4-BE49-F238E27FC236}">
                <a16:creationId xmlns:a16="http://schemas.microsoft.com/office/drawing/2014/main" id="{E92B6DA8-9D7F-02AD-8434-3FC55FD9C1AD}"/>
              </a:ext>
            </a:extLst>
          </p:cNvPr>
          <p:cNvSpPr txBox="1"/>
          <p:nvPr/>
        </p:nvSpPr>
        <p:spPr>
          <a:xfrm>
            <a:off x="365019" y="222396"/>
            <a:ext cx="8333075" cy="1754326"/>
          </a:xfrm>
          <a:prstGeom prst="rect">
            <a:avLst/>
          </a:prstGeom>
          <a:noFill/>
        </p:spPr>
        <p:txBody>
          <a:bodyPr wrap="square">
            <a:spAutoFit/>
          </a:bodyPr>
          <a:lstStyle/>
          <a:p>
            <a:r>
              <a:rPr lang="en-US" sz="3600" spc="110">
                <a:solidFill>
                  <a:srgbClr val="36748C"/>
                </a:solidFill>
                <a:latin typeface="Arial" panose="020B0604020202020204" pitchFamily="34" charset="0"/>
                <a:cs typeface="Arial" panose="020B0604020202020204" pitchFamily="34" charset="0"/>
              </a:rPr>
              <a:t>Lump Sum grant - Role of EDCTP Association:</a:t>
            </a:r>
          </a:p>
          <a:p>
            <a:endParaRPr lang="en-IE" sz="3600" spc="110">
              <a:solidFill>
                <a:srgbClr val="36748C"/>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BCA27672-1B4B-2043-7D9F-530C556BBBA9}"/>
              </a:ext>
            </a:extLst>
          </p:cNvPr>
          <p:cNvPicPr>
            <a:picLocks noChangeAspect="1"/>
          </p:cNvPicPr>
          <p:nvPr/>
        </p:nvPicPr>
        <p:blipFill>
          <a:blip r:embed="rId3"/>
          <a:stretch>
            <a:fillRect/>
          </a:stretch>
        </p:blipFill>
        <p:spPr>
          <a:xfrm>
            <a:off x="11329438" y="6007694"/>
            <a:ext cx="557762" cy="651503"/>
          </a:xfrm>
          <a:prstGeom prst="rect">
            <a:avLst/>
          </a:prstGeom>
        </p:spPr>
      </p:pic>
      <p:sp>
        <p:nvSpPr>
          <p:cNvPr id="17"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6517E785-6FB3-9269-A9B5-99FFCE3E7437}"/>
              </a:ext>
            </a:extLst>
          </p:cNvPr>
          <p:cNvSpPr txBox="1"/>
          <p:nvPr/>
        </p:nvSpPr>
        <p:spPr>
          <a:xfrm>
            <a:off x="445908" y="3783512"/>
            <a:ext cx="6109537" cy="374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endParaRPr lang="en-GB" sz="1600">
              <a:solidFill>
                <a:schemeClr val="tx1"/>
              </a:solidFill>
              <a:effectLst/>
              <a:latin typeface="Arial" panose="020B0604020202020204" pitchFamily="34" charset="0"/>
              <a:cs typeface="Arial" panose="020B0604020202020204" pitchFamily="34" charset="0"/>
            </a:endParaRPr>
          </a:p>
        </p:txBody>
      </p:sp>
      <p:pic>
        <p:nvPicPr>
          <p:cNvPr id="7" name="Picture 6" descr="A person looking through a microscope&#10;&#10;Description automatically generated">
            <a:extLst>
              <a:ext uri="{FF2B5EF4-FFF2-40B4-BE49-F238E27FC236}">
                <a16:creationId xmlns:a16="http://schemas.microsoft.com/office/drawing/2014/main" id="{699887B8-905F-9E52-B93B-EE41E7D74339}"/>
              </a:ext>
            </a:extLst>
          </p:cNvPr>
          <p:cNvPicPr>
            <a:picLocks noChangeAspect="1"/>
          </p:cNvPicPr>
          <p:nvPr/>
        </p:nvPicPr>
        <p:blipFill>
          <a:blip r:embed="rId4">
            <a:extLst>
              <a:ext uri="{28A0092B-C50C-407E-A947-70E740481C1C}">
                <a14:useLocalDpi xmlns:a14="http://schemas.microsoft.com/office/drawing/2010/main" val="0"/>
              </a:ext>
            </a:extLst>
          </a:blip>
          <a:srcRect t="27497" b="13811"/>
          <a:stretch/>
        </p:blipFill>
        <p:spPr>
          <a:xfrm>
            <a:off x="9142964" y="3366247"/>
            <a:ext cx="3048000" cy="936285"/>
          </a:xfrm>
          <a:prstGeom prst="rect">
            <a:avLst/>
          </a:prstGeom>
        </p:spPr>
      </p:pic>
      <p:pic>
        <p:nvPicPr>
          <p:cNvPr id="11" name="Picture 10" descr="A person in a lab coat and mask holding a pipette&#10;&#10;Description automatically generated">
            <a:extLst>
              <a:ext uri="{FF2B5EF4-FFF2-40B4-BE49-F238E27FC236}">
                <a16:creationId xmlns:a16="http://schemas.microsoft.com/office/drawing/2014/main" id="{673399CA-1352-04F0-D1F1-55F8E5BE0D4A}"/>
              </a:ext>
            </a:extLst>
          </p:cNvPr>
          <p:cNvPicPr>
            <a:picLocks noChangeAspect="1"/>
          </p:cNvPicPr>
          <p:nvPr/>
        </p:nvPicPr>
        <p:blipFill>
          <a:blip r:embed="rId5">
            <a:extLst>
              <a:ext uri="{28A0092B-C50C-407E-A947-70E740481C1C}">
                <a14:useLocalDpi xmlns:a14="http://schemas.microsoft.com/office/drawing/2010/main" val="0"/>
              </a:ext>
            </a:extLst>
          </a:blip>
          <a:srcRect t="284" b="48286"/>
          <a:stretch/>
        </p:blipFill>
        <p:spPr>
          <a:xfrm>
            <a:off x="9144000" y="1564351"/>
            <a:ext cx="3046964" cy="824742"/>
          </a:xfrm>
          <a:prstGeom prst="rect">
            <a:avLst/>
          </a:prstGeom>
        </p:spPr>
      </p:pic>
    </p:spTree>
    <p:extLst>
      <p:ext uri="{BB962C8B-B14F-4D97-AF65-F5344CB8AC3E}">
        <p14:creationId xmlns:p14="http://schemas.microsoft.com/office/powerpoint/2010/main" val="109553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0E47A5-74BD-9B42-858B-C993CF464B88}"/>
              </a:ext>
            </a:extLst>
          </p:cNvPr>
          <p:cNvPicPr>
            <a:picLocks noChangeAspect="1"/>
          </p:cNvPicPr>
          <p:nvPr/>
        </p:nvPicPr>
        <p:blipFill>
          <a:blip r:embed="rId3"/>
          <a:stretch>
            <a:fillRect/>
          </a:stretch>
        </p:blipFill>
        <p:spPr>
          <a:xfrm>
            <a:off x="11341186" y="6019801"/>
            <a:ext cx="546014" cy="637016"/>
          </a:xfrm>
          <a:prstGeom prst="rect">
            <a:avLst/>
          </a:prstGeom>
        </p:spPr>
      </p:pic>
      <p:sp>
        <p:nvSpPr>
          <p:cNvPr id="2" name="TextBox 1">
            <a:extLst>
              <a:ext uri="{FF2B5EF4-FFF2-40B4-BE49-F238E27FC236}">
                <a16:creationId xmlns:a16="http://schemas.microsoft.com/office/drawing/2014/main" id="{9BAD9FF7-5008-9C5B-1B20-3EC405DB541C}"/>
              </a:ext>
            </a:extLst>
          </p:cNvPr>
          <p:cNvSpPr txBox="1"/>
          <p:nvPr/>
        </p:nvSpPr>
        <p:spPr>
          <a:xfrm>
            <a:off x="348916" y="329427"/>
            <a:ext cx="9601200" cy="646331"/>
          </a:xfrm>
          <a:prstGeom prst="rect">
            <a:avLst/>
          </a:prstGeom>
          <a:noFill/>
        </p:spPr>
        <p:txBody>
          <a:bodyPr wrap="square">
            <a:spAutoFit/>
          </a:bodyPr>
          <a:lstStyle/>
          <a:p>
            <a:pPr>
              <a:defRPr/>
            </a:pPr>
            <a:r>
              <a:rPr lang="en-US" sz="3600" spc="110">
                <a:solidFill>
                  <a:srgbClr val="36748C"/>
                </a:solidFill>
                <a:latin typeface="Arial" panose="020B0604020202020204" pitchFamily="34" charset="0"/>
                <a:cs typeface="Arial" panose="020B0604020202020204" pitchFamily="34" charset="0"/>
              </a:rPr>
              <a:t>Why do we use lump-sum funding?</a:t>
            </a:r>
            <a:endParaRPr lang="en-ID" sz="3600" spc="110">
              <a:solidFill>
                <a:srgbClr val="36748C"/>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FF7B34-75CB-FD2C-0556-FCE679CB765C}"/>
              </a:ext>
            </a:extLst>
          </p:cNvPr>
          <p:cNvSpPr/>
          <p:nvPr/>
        </p:nvSpPr>
        <p:spPr>
          <a:xfrm>
            <a:off x="548362" y="1095436"/>
            <a:ext cx="10943558" cy="5816977"/>
          </a:xfrm>
          <a:prstGeom prst="rect">
            <a:avLst/>
          </a:prstGeom>
        </p:spPr>
        <p:txBody>
          <a:bodyPr wrap="square" lIns="91440" tIns="45720" rIns="91440" bIns="45720" anchor="t">
            <a:spAutoFit/>
          </a:bodyPr>
          <a:lstStyle/>
          <a:p>
            <a:pPr marL="0" lvl="1"/>
            <a:endParaRPr lang="en-IE" sz="1600" b="1">
              <a:solidFill>
                <a:schemeClr val="tx2"/>
              </a:solidFill>
              <a:latin typeface="Arial" panose="020B0604020202020204" pitchFamily="34" charset="0"/>
              <a:cs typeface="Arial" panose="020B0604020202020204" pitchFamily="34" charset="0"/>
            </a:endParaRPr>
          </a:p>
          <a:p>
            <a:pPr marL="0" lvl="1"/>
            <a:r>
              <a:rPr lang="en-IE" sz="2000" b="1">
                <a:solidFill>
                  <a:srgbClr val="951E28"/>
                </a:solidFill>
                <a:latin typeface="Arial"/>
                <a:cs typeface="Arial"/>
              </a:rPr>
              <a:t>Significant simplification potential </a:t>
            </a:r>
          </a:p>
          <a:p>
            <a:pPr lvl="1"/>
            <a:endParaRPr lang="en-IE" sz="2000">
              <a:solidFill>
                <a:schemeClr val="tx2"/>
              </a:solidFill>
              <a:latin typeface="Arial" panose="020B0604020202020204" pitchFamily="34" charset="0"/>
              <a:cs typeface="Arial" panose="020B0604020202020204" pitchFamily="34" charset="0"/>
            </a:endParaRPr>
          </a:p>
          <a:p>
            <a:pPr marL="342900" lvl="1" indent="-342900">
              <a:buClr>
                <a:schemeClr val="tx1"/>
              </a:buClr>
              <a:buFont typeface="Arial" panose="020B0604020202020204" pitchFamily="34" charset="0"/>
              <a:buChar char="•"/>
            </a:pPr>
            <a:r>
              <a:rPr lang="en-GB" altLang="en-US" sz="2000">
                <a:latin typeface="Arial"/>
                <a:cs typeface="Arial"/>
              </a:rPr>
              <a:t>Despite all simplification, funding based on reimbursement of actual costs remains complex and error-prone</a:t>
            </a:r>
          </a:p>
          <a:p>
            <a:pPr marL="342900" lvl="1" indent="-342900">
              <a:buClr>
                <a:schemeClr val="tx1"/>
              </a:buClr>
              <a:buFont typeface="Arial" panose="020B0604020202020204" pitchFamily="34" charset="0"/>
              <a:buChar char="•"/>
            </a:pPr>
            <a:r>
              <a:rPr lang="en-US" altLang="en-US" sz="2000">
                <a:latin typeface="Arial"/>
                <a:cs typeface="Arial"/>
              </a:rPr>
              <a:t>Lump sum project funding removes all obligations on actual cost reporting and financial ex-post audits – i.e. a major reduction of administrative burden</a:t>
            </a:r>
          </a:p>
          <a:p>
            <a:pPr marL="342900" lvl="1" indent="-342900">
              <a:buClr>
                <a:schemeClr val="tx1"/>
              </a:buClr>
              <a:buFont typeface="Arial" panose="020B0604020202020204" pitchFamily="34" charset="0"/>
              <a:buChar char="•"/>
            </a:pPr>
            <a:r>
              <a:rPr lang="en-US" altLang="en-US" sz="2000">
                <a:latin typeface="Arial"/>
                <a:cs typeface="Arial"/>
              </a:rPr>
              <a:t>Access to the </a:t>
            </a:r>
            <a:r>
              <a:rPr lang="en-US" altLang="en-US" sz="2000" err="1">
                <a:latin typeface="Arial"/>
                <a:cs typeface="Arial"/>
              </a:rPr>
              <a:t>programme</a:t>
            </a:r>
            <a:r>
              <a:rPr lang="en-US" altLang="en-US" sz="2000">
                <a:latin typeface="Arial"/>
                <a:cs typeface="Arial"/>
              </a:rPr>
              <a:t> becomes easier, especially for small </a:t>
            </a:r>
            <a:r>
              <a:rPr lang="en-US" altLang="en-US" sz="2000" err="1">
                <a:latin typeface="Arial"/>
                <a:cs typeface="Arial"/>
              </a:rPr>
              <a:t>organisations</a:t>
            </a:r>
            <a:r>
              <a:rPr lang="en-US" altLang="en-US" sz="2000">
                <a:latin typeface="Arial"/>
                <a:cs typeface="Arial"/>
              </a:rPr>
              <a:t> and newcomers</a:t>
            </a:r>
          </a:p>
          <a:p>
            <a:pPr marL="0" lvl="1">
              <a:buClr>
                <a:schemeClr val="accent2"/>
              </a:buClr>
            </a:pPr>
            <a:endParaRPr lang="en-IE" sz="2000">
              <a:latin typeface="Arial" panose="020B0604020202020204" pitchFamily="34" charset="0"/>
              <a:cs typeface="Arial" panose="020B0604020202020204" pitchFamily="34" charset="0"/>
            </a:endParaRPr>
          </a:p>
          <a:p>
            <a:pPr marL="0" lvl="1">
              <a:buClr>
                <a:schemeClr val="accent2"/>
              </a:buClr>
            </a:pPr>
            <a:r>
              <a:rPr lang="en-IE" sz="2000" b="1">
                <a:solidFill>
                  <a:srgbClr val="951E28"/>
                </a:solidFill>
                <a:latin typeface="Arial"/>
                <a:cs typeface="Arial"/>
              </a:rPr>
              <a:t>Focus on content</a:t>
            </a:r>
          </a:p>
          <a:p>
            <a:pPr marL="0" lvl="1">
              <a:buClr>
                <a:schemeClr val="accent2"/>
              </a:buClr>
            </a:pPr>
            <a:endParaRPr lang="en-IE" sz="2000" b="1">
              <a:solidFill>
                <a:schemeClr val="tx2"/>
              </a:solidFill>
              <a:latin typeface="Arial" panose="020B0604020202020204" pitchFamily="34" charset="0"/>
              <a:cs typeface="Arial" panose="020B0604020202020204" pitchFamily="34" charset="0"/>
            </a:endParaRPr>
          </a:p>
          <a:p>
            <a:pPr marL="342900" lvl="1" indent="-342900">
              <a:buClr>
                <a:schemeClr val="tx1"/>
              </a:buClr>
              <a:buFont typeface="Arial" panose="020B0604020202020204" pitchFamily="34" charset="0"/>
              <a:buChar char="•"/>
            </a:pPr>
            <a:r>
              <a:rPr lang="en-US" sz="2000">
                <a:latin typeface="Arial"/>
                <a:cs typeface="Arial"/>
              </a:rPr>
              <a:t>Less focus on financial management and more focus on the scientific-technical content of projects</a:t>
            </a:r>
          </a:p>
          <a:p>
            <a:pPr lvl="1">
              <a:buClr>
                <a:schemeClr val="accent2"/>
              </a:buClr>
            </a:pPr>
            <a:endParaRPr lang="en-IE" sz="1600">
              <a:solidFill>
                <a:schemeClr val="tx2"/>
              </a:solidFill>
              <a:latin typeface="Arial" panose="020B0604020202020204" pitchFamily="34" charset="0"/>
              <a:cs typeface="Arial" panose="020B0604020202020204" pitchFamily="34" charset="0"/>
            </a:endParaRPr>
          </a:p>
          <a:p>
            <a:pPr marL="0" lvl="1"/>
            <a:r>
              <a:rPr lang="en-US" sz="2000" b="1" spc="110">
                <a:solidFill>
                  <a:srgbClr val="36748C"/>
                </a:solidFill>
                <a:latin typeface="Arial" panose="020B0604020202020204" pitchFamily="34" charset="0"/>
                <a:cs typeface="Arial" panose="020B0604020202020204" pitchFamily="34" charset="0"/>
              </a:rPr>
              <a:t>Opportunity for the Global Health EDCTP3 to integrate the overall European Commission Research Family strategy, and pilot model for simplification in a pilot to learn from its </a:t>
            </a:r>
            <a:r>
              <a:rPr lang="en-US" sz="2000" b="1" spc="110" err="1">
                <a:solidFill>
                  <a:srgbClr val="36748C"/>
                </a:solidFill>
                <a:latin typeface="Arial" panose="020B0604020202020204" pitchFamily="34" charset="0"/>
                <a:cs typeface="Arial" panose="020B0604020202020204" pitchFamily="34" charset="0"/>
              </a:rPr>
              <a:t>programme</a:t>
            </a:r>
            <a:r>
              <a:rPr lang="en-US" sz="2000" b="1" spc="110">
                <a:solidFill>
                  <a:srgbClr val="36748C"/>
                </a:solidFill>
                <a:latin typeface="Arial" panose="020B0604020202020204" pitchFamily="34" charset="0"/>
                <a:cs typeface="Arial" panose="020B0604020202020204" pitchFamily="34" charset="0"/>
              </a:rPr>
              <a:t> specificities</a:t>
            </a:r>
            <a:endParaRPr lang="en-GB" sz="2000" b="1" spc="110">
              <a:solidFill>
                <a:srgbClr val="36748C"/>
              </a:solidFill>
              <a:latin typeface="Arial" panose="020B0604020202020204" pitchFamily="34" charset="0"/>
              <a:cs typeface="Arial" panose="020B0604020202020204" pitchFamily="34" charset="0"/>
            </a:endParaRPr>
          </a:p>
          <a:p>
            <a:pPr marL="342900" lvl="1" indent="-342900">
              <a:buClr>
                <a:schemeClr val="accent2"/>
              </a:buClr>
              <a:buFont typeface="Arial" panose="020B0604020202020204" pitchFamily="34" charset="0"/>
              <a:buChar char="●"/>
            </a:pPr>
            <a:endParaRPr lang="en-IE" sz="200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7FE03-FCBE-532E-E90E-66764593BDFC}"/>
              </a:ext>
            </a:extLst>
          </p:cNvPr>
          <p:cNvSpPr txBox="1"/>
          <p:nvPr/>
        </p:nvSpPr>
        <p:spPr>
          <a:xfrm>
            <a:off x="348916" y="183204"/>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Basic principles </a:t>
            </a:r>
            <a:endParaRPr lang="en-ID" sz="3600" spc="110">
              <a:solidFill>
                <a:srgbClr val="36748C"/>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809FA03-6BA3-3F7D-2FE9-F068480B5920}"/>
              </a:ext>
            </a:extLst>
          </p:cNvPr>
          <p:cNvSpPr/>
          <p:nvPr/>
        </p:nvSpPr>
        <p:spPr>
          <a:xfrm>
            <a:off x="389488" y="1307470"/>
            <a:ext cx="11263796" cy="6490623"/>
          </a:xfrm>
          <a:prstGeom prst="rect">
            <a:avLst/>
          </a:prstGeom>
        </p:spPr>
        <p:txBody>
          <a:bodyPr wrap="square" lIns="91440" tIns="45720" rIns="91440" bIns="45720" anchor="t">
            <a:spAutoFit/>
          </a:bodyPr>
          <a:lstStyle/>
          <a:p>
            <a:r>
              <a:rPr lang="en-US" sz="2000" b="1" spc="110">
                <a:solidFill>
                  <a:srgbClr val="951E28"/>
                </a:solidFill>
                <a:latin typeface="Arial" panose="020B0604020202020204" pitchFamily="34" charset="0"/>
                <a:cs typeface="Arial" panose="020B0604020202020204" pitchFamily="34" charset="0"/>
              </a:rPr>
              <a:t>Lump-sum evaluation and grant agreement follow the standard approach (similar as for actual costs grants) with the same:</a:t>
            </a:r>
          </a:p>
          <a:p>
            <a:r>
              <a:rPr lang="en-US" sz="2000" b="1" spc="110">
                <a:solidFill>
                  <a:srgbClr val="951E28"/>
                </a:solidFill>
                <a:latin typeface="Arial" panose="020B0604020202020204" pitchFamily="34" charset="0"/>
                <a:cs typeface="Arial" panose="020B0604020202020204" pitchFamily="34" charset="0"/>
              </a:rPr>
              <a:t> </a:t>
            </a:r>
          </a:p>
          <a:p>
            <a:pPr marL="285750" lvl="1" indent="-285750">
              <a:lnSpc>
                <a:spcPct val="107000"/>
              </a:lnSpc>
              <a:buClr>
                <a:schemeClr val="tx1"/>
              </a:buClr>
              <a:buFont typeface="Arial" panose="020B0604020202020204" pitchFamily="34" charset="0"/>
              <a:buChar char="•"/>
            </a:pPr>
            <a:r>
              <a:rPr lang="en-US">
                <a:latin typeface="Arial" panose="020B0604020202020204" pitchFamily="34" charset="0"/>
                <a:cs typeface="Arial" panose="020B0604020202020204" pitchFamily="34" charset="0"/>
              </a:rPr>
              <a:t>Evaluation criteria </a:t>
            </a:r>
          </a:p>
          <a:p>
            <a:pPr marL="285750" lvl="1" indent="-285750">
              <a:lnSpc>
                <a:spcPct val="107000"/>
              </a:lnSpc>
              <a:buClr>
                <a:schemeClr val="tx1"/>
              </a:buClr>
              <a:buFont typeface="Arial" panose="020B0604020202020204" pitchFamily="34" charset="0"/>
              <a:buChar char="•"/>
            </a:pPr>
            <a:r>
              <a:rPr lang="en-US">
                <a:latin typeface="Arial" panose="020B0604020202020204" pitchFamily="34" charset="0"/>
                <a:cs typeface="Arial" panose="020B0604020202020204" pitchFamily="34" charset="0"/>
              </a:rPr>
              <a:t>Pre-financing and payment scheme </a:t>
            </a:r>
          </a:p>
          <a:p>
            <a:pPr marL="285750" lvl="1" indent="-285750">
              <a:lnSpc>
                <a:spcPct val="107000"/>
              </a:lnSpc>
              <a:buClr>
                <a:schemeClr val="tx1"/>
              </a:buClr>
              <a:buFont typeface="Arial" panose="020B0604020202020204" pitchFamily="34" charset="0"/>
              <a:buChar char="•"/>
            </a:pPr>
            <a:r>
              <a:rPr lang="en-US">
                <a:latin typeface="Arial" panose="020B0604020202020204" pitchFamily="34" charset="0"/>
                <a:cs typeface="Arial" panose="020B0604020202020204" pitchFamily="34" charset="0"/>
              </a:rPr>
              <a:t>Reporting periods and technical reporting, though focusing on completion of work packages</a:t>
            </a:r>
            <a:endParaRPr lang="en-IE">
              <a:solidFill>
                <a:schemeClr val="tx2"/>
              </a:solidFill>
              <a:latin typeface="Arial" panose="020B0604020202020204" pitchFamily="34" charset="0"/>
              <a:cs typeface="Arial" panose="020B0604020202020204" pitchFamily="34" charset="0"/>
            </a:endParaRPr>
          </a:p>
          <a:p>
            <a:pPr marL="0" lvl="1">
              <a:buClr>
                <a:schemeClr val="accent2"/>
              </a:buClr>
            </a:pPr>
            <a:endParaRPr lang="en-US" sz="2000" b="1">
              <a:solidFill>
                <a:schemeClr val="tx2"/>
              </a:solidFill>
              <a:latin typeface="Arial" panose="020B0604020202020204" pitchFamily="34" charset="0"/>
              <a:cs typeface="Arial" panose="020B0604020202020204" pitchFamily="34" charset="0"/>
            </a:endParaRPr>
          </a:p>
          <a:p>
            <a:pPr marL="0" lvl="1">
              <a:buClr>
                <a:schemeClr val="accent2"/>
              </a:buClr>
            </a:pPr>
            <a:r>
              <a:rPr lang="en-US" sz="2000" b="1" spc="110">
                <a:solidFill>
                  <a:srgbClr val="951E28"/>
                </a:solidFill>
                <a:latin typeface="Arial" panose="020B0604020202020204" pitchFamily="34" charset="0"/>
                <a:cs typeface="Arial" panose="020B0604020202020204" pitchFamily="34" charset="0"/>
              </a:rPr>
              <a:t>One lump sum share is fixed in the grant agreement for each work package:</a:t>
            </a:r>
          </a:p>
          <a:p>
            <a:pPr marL="0" lvl="1">
              <a:buClr>
                <a:schemeClr val="accent2"/>
              </a:buClr>
            </a:pPr>
            <a:endParaRPr lang="en-IE" sz="2000" b="1">
              <a:solidFill>
                <a:schemeClr val="tx2"/>
              </a:solidFill>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b="1">
                <a:latin typeface="Arial" panose="020B0604020202020204" pitchFamily="34" charset="0"/>
                <a:cs typeface="Arial" panose="020B0604020202020204" pitchFamily="34" charset="0"/>
              </a:rPr>
              <a:t>Work package completed</a:t>
            </a:r>
            <a:r>
              <a:rPr lang="en-US" sz="2000" b="1">
                <a:solidFill>
                  <a:schemeClr val="tx2"/>
                </a:solidFill>
                <a:latin typeface="Arial" panose="020B0604020202020204" pitchFamily="34" charset="0"/>
                <a:cs typeface="Arial" panose="020B0604020202020204" pitchFamily="34" charset="0"/>
              </a:rPr>
              <a:t> </a:t>
            </a:r>
          </a:p>
          <a:p>
            <a:pPr marL="342900" indent="-342900">
              <a:buClr>
                <a:schemeClr val="tx1"/>
              </a:buClr>
              <a:buFont typeface="Arial" panose="020B0604020202020204" pitchFamily="34" charset="0"/>
              <a:buChar char="•"/>
            </a:pPr>
            <a:endParaRPr lang="en-US" sz="2000" b="1">
              <a:solidFill>
                <a:schemeClr val="tx2"/>
              </a:solidFill>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a:latin typeface="Arial" panose="020B0604020202020204" pitchFamily="34" charset="0"/>
                <a:cs typeface="Arial" panose="020B0604020202020204" pitchFamily="34" charset="0"/>
              </a:rPr>
              <a:t>Payments do not depend on a successful outcome, but on the completion of activities</a:t>
            </a:r>
          </a:p>
          <a:p>
            <a:pPr marL="342900" indent="-342900">
              <a:buClr>
                <a:schemeClr val="tx1"/>
              </a:buClr>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a:latin typeface="Arial"/>
                <a:cs typeface="Arial"/>
              </a:rPr>
              <a:t>Work packages can be modified through amendments (e.g. to take into account new scientific developments)</a:t>
            </a:r>
          </a:p>
          <a:p>
            <a:pPr marL="342900" indent="-342900">
              <a:buClr>
                <a:schemeClr val="tx1"/>
              </a:buClr>
              <a:buFont typeface="Arial" panose="020B0604020202020204" pitchFamily="34" charset="0"/>
              <a:buChar char="•"/>
            </a:pPr>
            <a:endParaRPr lang="en-US">
              <a:latin typeface="Arial"/>
              <a:cs typeface="Arial"/>
            </a:endParaRPr>
          </a:p>
          <a:p>
            <a:pPr marL="342900" indent="-342900">
              <a:buClr>
                <a:schemeClr val="tx1"/>
              </a:buClr>
              <a:buFont typeface="Arial" panose="020B0604020202020204" pitchFamily="34" charset="0"/>
              <a:buChar char="•"/>
            </a:pPr>
            <a:r>
              <a:rPr lang="en-US">
                <a:latin typeface="Arial"/>
                <a:cs typeface="Arial"/>
              </a:rPr>
              <a:t>No intention and nor basis for judging the performance of lump-sum grants more strictly than the performance of other grants</a:t>
            </a:r>
          </a:p>
          <a:p>
            <a:pPr marL="285750" indent="-285750">
              <a:buClr>
                <a:schemeClr val="accent2"/>
              </a:buClr>
              <a:buFont typeface="Arial" panose="020B0604020202020204" pitchFamily="34" charset="0"/>
              <a:buChar char="•"/>
            </a:pPr>
            <a:endParaRPr lang="en-IE" sz="2000">
              <a:latin typeface="Arial" panose="020B0604020202020204" pitchFamily="34" charset="0"/>
              <a:cs typeface="Arial" panose="020B0604020202020204" pitchFamily="34" charset="0"/>
            </a:endParaRPr>
          </a:p>
          <a:p>
            <a:pPr marL="0" lvl="1">
              <a:buClr>
                <a:schemeClr val="accent2"/>
              </a:buClr>
            </a:pPr>
            <a:endParaRPr lang="en-GB" sz="1600">
              <a:latin typeface="Arial" panose="020B0604020202020204" pitchFamily="34" charset="0"/>
              <a:cs typeface="Arial" panose="020B0604020202020204" pitchFamily="34" charset="0"/>
            </a:endParaRPr>
          </a:p>
          <a:p>
            <a:pPr marL="0" lvl="1">
              <a:buClr>
                <a:schemeClr val="accent2"/>
              </a:buClr>
            </a:pPr>
            <a:endParaRPr lang="en-GB" sz="1600">
              <a:latin typeface="Arial" panose="020B0604020202020204" pitchFamily="34" charset="0"/>
              <a:cs typeface="Arial" panose="020B0604020202020204" pitchFamily="34" charset="0"/>
            </a:endParaRPr>
          </a:p>
          <a:p>
            <a:pPr marL="0" lvl="1">
              <a:buClr>
                <a:schemeClr val="accent2"/>
              </a:buClr>
            </a:pPr>
            <a:endParaRPr lang="en-IE" sz="2000"/>
          </a:p>
        </p:txBody>
      </p:sp>
      <p:sp>
        <p:nvSpPr>
          <p:cNvPr id="4" name="Arrow: Right 3">
            <a:extLst>
              <a:ext uri="{FF2B5EF4-FFF2-40B4-BE49-F238E27FC236}">
                <a16:creationId xmlns:a16="http://schemas.microsoft.com/office/drawing/2014/main" id="{03CAB666-FCE8-59AA-071E-045A291DD1EE}"/>
              </a:ext>
            </a:extLst>
          </p:cNvPr>
          <p:cNvSpPr/>
          <p:nvPr/>
        </p:nvSpPr>
        <p:spPr>
          <a:xfrm>
            <a:off x="4049233" y="3964825"/>
            <a:ext cx="978408" cy="484632"/>
          </a:xfrm>
          <a:prstGeom prst="rightArrow">
            <a:avLst/>
          </a:prstGeom>
          <a:solidFill>
            <a:schemeClr val="tx2"/>
          </a:solidFill>
          <a:ln>
            <a:solidFill>
              <a:srgbClr val="8449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B6714B-ACC5-2A3F-FF4E-C67952FF1710}"/>
              </a:ext>
            </a:extLst>
          </p:cNvPr>
          <p:cNvSpPr txBox="1"/>
          <p:nvPr/>
        </p:nvSpPr>
        <p:spPr>
          <a:xfrm>
            <a:off x="5149516" y="3728698"/>
            <a:ext cx="1419447" cy="677108"/>
          </a:xfrm>
          <a:prstGeom prst="rect">
            <a:avLst/>
          </a:prstGeom>
          <a:noFill/>
        </p:spPr>
        <p:txBody>
          <a:bodyPr wrap="square" rtlCol="0">
            <a:spAutoFit/>
          </a:bodyPr>
          <a:lstStyle/>
          <a:p>
            <a:endParaRPr lang="en-US"/>
          </a:p>
          <a:p>
            <a:r>
              <a:rPr lang="en-US" sz="2000" b="1">
                <a:latin typeface="Arial" panose="020B0604020202020204" pitchFamily="34" charset="0"/>
                <a:cs typeface="Arial" panose="020B0604020202020204" pitchFamily="34" charset="0"/>
              </a:rPr>
              <a:t>PAYMENT</a:t>
            </a:r>
          </a:p>
        </p:txBody>
      </p:sp>
    </p:spTree>
    <p:extLst>
      <p:ext uri="{BB962C8B-B14F-4D97-AF65-F5344CB8AC3E}">
        <p14:creationId xmlns:p14="http://schemas.microsoft.com/office/powerpoint/2010/main" val="34370043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790DF-6357-2875-27F2-844F3A2A1BC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9876090-3C02-67AC-91F3-5533B351C075}"/>
              </a:ext>
            </a:extLst>
          </p:cNvPr>
          <p:cNvPicPr>
            <a:picLocks noChangeAspect="1"/>
          </p:cNvPicPr>
          <p:nvPr/>
        </p:nvPicPr>
        <p:blipFill>
          <a:blip r:embed="rId2"/>
          <a:stretch>
            <a:fillRect/>
          </a:stretch>
        </p:blipFill>
        <p:spPr>
          <a:xfrm>
            <a:off x="0" y="0"/>
            <a:ext cx="12192000" cy="6886222"/>
          </a:xfrm>
          <a:prstGeom prst="rect">
            <a:avLst/>
          </a:prstGeom>
        </p:spPr>
      </p:pic>
      <p:pic>
        <p:nvPicPr>
          <p:cNvPr id="13" name="Picture 12">
            <a:extLst>
              <a:ext uri="{FF2B5EF4-FFF2-40B4-BE49-F238E27FC236}">
                <a16:creationId xmlns:a16="http://schemas.microsoft.com/office/drawing/2014/main" id="{4D5AAEE2-D581-C1D6-2230-59484FB49635}"/>
              </a:ext>
            </a:extLst>
          </p:cNvPr>
          <p:cNvPicPr>
            <a:picLocks noChangeAspect="1"/>
          </p:cNvPicPr>
          <p:nvPr/>
        </p:nvPicPr>
        <p:blipFill>
          <a:blip r:embed="rId3"/>
          <a:stretch>
            <a:fillRect/>
          </a:stretch>
        </p:blipFill>
        <p:spPr>
          <a:xfrm>
            <a:off x="11343725" y="6007694"/>
            <a:ext cx="557762" cy="651503"/>
          </a:xfrm>
          <a:prstGeom prst="rect">
            <a:avLst/>
          </a:prstGeom>
        </p:spPr>
      </p:pic>
      <p:cxnSp>
        <p:nvCxnSpPr>
          <p:cNvPr id="8" name="Straight Connector 7">
            <a:extLst>
              <a:ext uri="{FF2B5EF4-FFF2-40B4-BE49-F238E27FC236}">
                <a16:creationId xmlns:a16="http://schemas.microsoft.com/office/drawing/2014/main" id="{869361E5-BAEF-0B36-7BA8-55BC3BD9ECAF}"/>
              </a:ext>
            </a:extLst>
          </p:cNvPr>
          <p:cNvCxnSpPr>
            <a:cxnSpLocks/>
          </p:cNvCxnSpPr>
          <p:nvPr/>
        </p:nvCxnSpPr>
        <p:spPr>
          <a:xfrm>
            <a:off x="8534400" y="979754"/>
            <a:ext cx="0" cy="2173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7874849-940F-A839-3135-7407BA1172B2}"/>
              </a:ext>
            </a:extLst>
          </p:cNvPr>
          <p:cNvGrpSpPr/>
          <p:nvPr/>
        </p:nvGrpSpPr>
        <p:grpSpPr>
          <a:xfrm>
            <a:off x="1104166" y="455648"/>
            <a:ext cx="9278326" cy="4828733"/>
            <a:chOff x="1328639" y="565875"/>
            <a:chExt cx="9278326" cy="4828733"/>
          </a:xfrm>
          <a:solidFill>
            <a:schemeClr val="bg2"/>
          </a:solidFill>
        </p:grpSpPr>
        <p:sp>
          <p:nvSpPr>
            <p:cNvPr id="18" name="Left-Right-Up Arrow 3"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B0B0DE6F-76A1-BD7C-AF45-E98FFBEBF5FE}"/>
                </a:ext>
              </a:extLst>
            </p:cNvPr>
            <p:cNvSpPr/>
            <p:nvPr/>
          </p:nvSpPr>
          <p:spPr>
            <a:xfrm>
              <a:off x="5058552" y="1581024"/>
              <a:ext cx="1708996" cy="3016808"/>
            </a:xfrm>
            <a:prstGeom prst="leftRightUpArrow">
              <a:avLst/>
            </a:prstGeom>
            <a:grp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19" name="Rounded Rectangle 5"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2B900FC5-465F-B5C9-E5BE-0645313377BB}"/>
                </a:ext>
              </a:extLst>
            </p:cNvPr>
            <p:cNvSpPr/>
            <p:nvPr/>
          </p:nvSpPr>
          <p:spPr>
            <a:xfrm>
              <a:off x="1681647" y="565875"/>
              <a:ext cx="8611661" cy="687352"/>
            </a:xfrm>
            <a:prstGeom prst="roundRect">
              <a:avLst/>
            </a:prstGeom>
            <a:grpFill/>
            <a:ln/>
          </p:spPr>
          <p:style>
            <a:lnRef idx="1">
              <a:schemeClr val="accent4"/>
            </a:lnRef>
            <a:fillRef idx="2">
              <a:schemeClr val="accent4"/>
            </a:fillRef>
            <a:effectRef idx="1">
              <a:schemeClr val="accent4"/>
            </a:effectRef>
            <a:fontRef idx="minor">
              <a:schemeClr val="dk1"/>
            </a:fontRef>
          </p:style>
          <p:txBody>
            <a:bodyPr/>
            <a:lstStyle/>
            <a:p>
              <a:pPr algn="ctr"/>
              <a:r>
                <a:rPr lang="en-GB" sz="3200" b="1">
                  <a:solidFill>
                    <a:schemeClr val="accent2"/>
                  </a:solidFill>
                  <a:latin typeface="Arial" panose="020B0604020202020204" pitchFamily="34" charset="0"/>
                  <a:cs typeface="Arial" panose="020B0604020202020204" pitchFamily="34" charset="0"/>
                </a:rPr>
                <a:t>Two lump-sums options</a:t>
              </a:r>
              <a:endParaRPr lang="en-GB" sz="3200" b="1" kern="0">
                <a:solidFill>
                  <a:schemeClr val="accent2"/>
                </a:solidFill>
                <a:latin typeface="Arial" panose="020B0604020202020204" pitchFamily="34" charset="0"/>
                <a:cs typeface="Arial" panose="020B0604020202020204" pitchFamily="34" charset="0"/>
              </a:endParaRPr>
            </a:p>
          </p:txBody>
        </p:sp>
        <p:sp>
          <p:nvSpPr>
            <p:cNvPr id="20" name="Rounded Rectangle 8"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44134E9F-7EEE-6C6A-1507-4D9DC38ADB5B}"/>
                </a:ext>
              </a:extLst>
            </p:cNvPr>
            <p:cNvSpPr/>
            <p:nvPr/>
          </p:nvSpPr>
          <p:spPr>
            <a:xfrm>
              <a:off x="1328639" y="2607004"/>
              <a:ext cx="3619985" cy="2787604"/>
            </a:xfrm>
            <a:prstGeom prst="roundRect">
              <a:avLst/>
            </a:prstGeom>
            <a:grpFill/>
            <a:ln/>
          </p:spPr>
          <p:style>
            <a:lnRef idx="1">
              <a:schemeClr val="accent4"/>
            </a:lnRef>
            <a:fillRef idx="2">
              <a:schemeClr val="accent4"/>
            </a:fillRef>
            <a:effectRef idx="1">
              <a:schemeClr val="accent4"/>
            </a:effectRef>
            <a:fontRef idx="minor">
              <a:schemeClr val="dk1"/>
            </a:fontRef>
          </p:style>
          <p:txBody>
            <a:bodyPr/>
            <a:lstStyle/>
            <a:p>
              <a:pPr algn="ctr"/>
              <a:r>
                <a:rPr lang="en-150" sz="2000" kern="0">
                  <a:solidFill>
                    <a:schemeClr val="accent2"/>
                  </a:solidFill>
                  <a:latin typeface="Arial" panose="020B0604020202020204" pitchFamily="34" charset="0"/>
                  <a:cs typeface="Arial" panose="020B0604020202020204" pitchFamily="34" charset="0"/>
                </a:rPr>
                <a:t>Type</a:t>
              </a:r>
              <a:r>
                <a:rPr lang="en-GB" sz="2000" kern="0">
                  <a:solidFill>
                    <a:schemeClr val="accent2"/>
                  </a:solidFill>
                  <a:latin typeface="Arial" panose="020B0604020202020204" pitchFamily="34" charset="0"/>
                  <a:cs typeface="Arial" panose="020B0604020202020204" pitchFamily="34" charset="0"/>
                </a:rPr>
                <a:t> 1</a:t>
              </a:r>
            </a:p>
            <a:p>
              <a:endParaRPr lang="en-GB">
                <a:solidFill>
                  <a:schemeClr val="accent2"/>
                </a:solidFill>
                <a:latin typeface="Arial" panose="020B0604020202020204" pitchFamily="34" charset="0"/>
                <a:cs typeface="Arial" panose="020B0604020202020204" pitchFamily="34" charset="0"/>
              </a:endParaRPr>
            </a:p>
            <a:p>
              <a:pPr algn="ctr"/>
              <a:r>
                <a:rPr lang="en-GB" sz="3200" kern="0">
                  <a:solidFill>
                    <a:schemeClr val="accent2"/>
                  </a:solidFill>
                  <a:latin typeface="Arial" panose="020B0604020202020204" pitchFamily="34" charset="0"/>
                  <a:cs typeface="Arial" panose="020B0604020202020204" pitchFamily="34" charset="0"/>
                </a:rPr>
                <a:t>Lump-sum fixed in the call for proposal</a:t>
              </a:r>
            </a:p>
          </p:txBody>
        </p:sp>
        <p:sp>
          <p:nvSpPr>
            <p:cNvPr id="21" name="Rounded Rectangle 11"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6D8007AC-7338-089A-F58E-AFB893C06E6E}"/>
                </a:ext>
              </a:extLst>
            </p:cNvPr>
            <p:cNvSpPr/>
            <p:nvPr/>
          </p:nvSpPr>
          <p:spPr>
            <a:xfrm>
              <a:off x="6986980" y="2607004"/>
              <a:ext cx="3619985" cy="2787604"/>
            </a:xfrm>
            <a:prstGeom prst="roundRect">
              <a:avLst/>
            </a:prstGeom>
            <a:grpFill/>
            <a:ln/>
          </p:spPr>
          <p:style>
            <a:lnRef idx="1">
              <a:schemeClr val="accent4"/>
            </a:lnRef>
            <a:fillRef idx="2">
              <a:schemeClr val="accent4"/>
            </a:fillRef>
            <a:effectRef idx="1">
              <a:schemeClr val="accent4"/>
            </a:effectRef>
            <a:fontRef idx="minor">
              <a:schemeClr val="dk1"/>
            </a:fontRef>
          </p:style>
          <p:txBody>
            <a:bodyPr/>
            <a:lstStyle/>
            <a:p>
              <a:pPr algn="ctr"/>
              <a:r>
                <a:rPr lang="en-150" sz="2000" kern="0">
                  <a:solidFill>
                    <a:schemeClr val="accent2"/>
                  </a:solidFill>
                  <a:latin typeface="Arial" panose="020B0604020202020204" pitchFamily="34" charset="0"/>
                  <a:cs typeface="Arial" panose="020B0604020202020204" pitchFamily="34" charset="0"/>
                </a:rPr>
                <a:t>Type</a:t>
              </a:r>
              <a:r>
                <a:rPr lang="en-GB" sz="2000" kern="0">
                  <a:solidFill>
                    <a:schemeClr val="accent2"/>
                  </a:solidFill>
                  <a:latin typeface="Arial" panose="020B0604020202020204" pitchFamily="34" charset="0"/>
                  <a:cs typeface="Arial" panose="020B0604020202020204" pitchFamily="34" charset="0"/>
                </a:rPr>
                <a:t> 2</a:t>
              </a:r>
            </a:p>
            <a:p>
              <a:endParaRPr lang="en-GB">
                <a:latin typeface="Arial" panose="020B0604020202020204" pitchFamily="34" charset="0"/>
                <a:cs typeface="Arial" panose="020B0604020202020204" pitchFamily="34" charset="0"/>
              </a:endParaRPr>
            </a:p>
            <a:p>
              <a:pPr algn="ctr"/>
              <a:r>
                <a:rPr lang="en-GB" sz="3200" kern="0">
                  <a:solidFill>
                    <a:schemeClr val="accent2"/>
                  </a:solidFill>
                  <a:latin typeface="Arial" panose="020B0604020202020204" pitchFamily="34" charset="0"/>
                  <a:cs typeface="Arial" panose="020B0604020202020204" pitchFamily="34" charset="0"/>
                </a:rPr>
                <a:t>You define the lump-sum in your proposal</a:t>
              </a:r>
            </a:p>
          </p:txBody>
        </p:sp>
      </p:grpSp>
      <p:sp>
        <p:nvSpPr>
          <p:cNvPr id="3" name="Rounded Rectangle 11"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1E184D98-71FD-9A96-4D13-DF2719EFFCCC}"/>
              </a:ext>
            </a:extLst>
          </p:cNvPr>
          <p:cNvSpPr/>
          <p:nvPr/>
        </p:nvSpPr>
        <p:spPr>
          <a:xfrm>
            <a:off x="6762507" y="5766690"/>
            <a:ext cx="3619985" cy="879297"/>
          </a:xfrm>
          <a:prstGeom prst="roundRect">
            <a:avLst>
              <a:gd name="adj" fmla="val 36310"/>
            </a:avLst>
          </a:prstGeom>
          <a:solidFill>
            <a:schemeClr val="bg1"/>
          </a:solidFill>
          <a:ln/>
        </p:spPr>
        <p:style>
          <a:lnRef idx="1">
            <a:schemeClr val="accent4"/>
          </a:lnRef>
          <a:fillRef idx="2">
            <a:schemeClr val="accent4"/>
          </a:fillRef>
          <a:effectRef idx="1">
            <a:schemeClr val="accent4"/>
          </a:effectRef>
          <a:fontRef idx="minor">
            <a:schemeClr val="dk1"/>
          </a:fontRef>
        </p:style>
        <p:txBody>
          <a:bodyPr/>
          <a:lstStyle/>
          <a:p>
            <a:pPr algn="ctr"/>
            <a:r>
              <a:rPr lang="en-US" sz="2000" b="1">
                <a:solidFill>
                  <a:schemeClr val="accent1"/>
                </a:solidFill>
                <a:latin typeface="Arial" panose="020B0604020202020204" pitchFamily="34" charset="0"/>
                <a:cs typeface="Arial" panose="020B0604020202020204" pitchFamily="34" charset="0"/>
              </a:rPr>
              <a:t>Used for CSA topics in EDCTP 3 WP  2025</a:t>
            </a:r>
            <a:endParaRPr lang="en-GB" sz="2000" b="1">
              <a:solidFill>
                <a:schemeClr val="accent1"/>
              </a:solidFill>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83DE432D-DB45-7372-88F1-590B8A396009}"/>
              </a:ext>
            </a:extLst>
          </p:cNvPr>
          <p:cNvSpPr/>
          <p:nvPr/>
        </p:nvSpPr>
        <p:spPr>
          <a:xfrm>
            <a:off x="8229600" y="5410200"/>
            <a:ext cx="685800" cy="304800"/>
          </a:xfrm>
          <a:prstGeom prst="downArrow">
            <a:avLst/>
          </a:prstGeom>
          <a:solidFill>
            <a:srgbClr val="951E28"/>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kern="0">
              <a:solidFill>
                <a:srgbClr val="FFFFFF"/>
              </a:solidFill>
              <a:latin typeface="Verdana"/>
            </a:endParaRPr>
          </a:p>
        </p:txBody>
      </p:sp>
    </p:spTree>
    <p:extLst>
      <p:ext uri="{BB962C8B-B14F-4D97-AF65-F5344CB8AC3E}">
        <p14:creationId xmlns:p14="http://schemas.microsoft.com/office/powerpoint/2010/main" val="287459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6AB7-5028-7228-2056-BF6627A970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9010A9-E115-9038-0595-42287785032F}"/>
              </a:ext>
            </a:extLst>
          </p:cNvPr>
          <p:cNvPicPr>
            <a:picLocks noChangeAspect="1"/>
          </p:cNvPicPr>
          <p:nvPr/>
        </p:nvPicPr>
        <p:blipFill>
          <a:blip r:embed="rId3"/>
          <a:stretch>
            <a:fillRect/>
          </a:stretch>
        </p:blipFill>
        <p:spPr>
          <a:xfrm>
            <a:off x="0" y="0"/>
            <a:ext cx="12192000" cy="6886222"/>
          </a:xfrm>
          <a:prstGeom prst="rect">
            <a:avLst/>
          </a:prstGeom>
        </p:spPr>
      </p:pic>
      <p:pic>
        <p:nvPicPr>
          <p:cNvPr id="11" name="Graphic 10">
            <a:extLst>
              <a:ext uri="{FF2B5EF4-FFF2-40B4-BE49-F238E27FC236}">
                <a16:creationId xmlns:a16="http://schemas.microsoft.com/office/drawing/2014/main" id="{528698FE-2DE1-0A6B-BA40-BE6451D584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936" y="-778122"/>
            <a:ext cx="5992903" cy="6069343"/>
          </a:xfrm>
          <a:prstGeom prst="rect">
            <a:avLst/>
          </a:prstGeom>
        </p:spPr>
      </p:pic>
      <p:pic>
        <p:nvPicPr>
          <p:cNvPr id="13" name="Picture 12">
            <a:extLst>
              <a:ext uri="{FF2B5EF4-FFF2-40B4-BE49-F238E27FC236}">
                <a16:creationId xmlns:a16="http://schemas.microsoft.com/office/drawing/2014/main" id="{E8775E6A-D6BA-ED36-6CBD-3AA2B5AB65EE}"/>
              </a:ext>
            </a:extLst>
          </p:cNvPr>
          <p:cNvPicPr>
            <a:picLocks noChangeAspect="1"/>
          </p:cNvPicPr>
          <p:nvPr/>
        </p:nvPicPr>
        <p:blipFill>
          <a:blip r:embed="rId6"/>
          <a:stretch>
            <a:fillRect/>
          </a:stretch>
        </p:blipFill>
        <p:spPr>
          <a:xfrm>
            <a:off x="312310" y="579909"/>
            <a:ext cx="968069" cy="1132148"/>
          </a:xfrm>
          <a:prstGeom prst="rect">
            <a:avLst/>
          </a:prstGeom>
        </p:spPr>
      </p:pic>
      <p:sp>
        <p:nvSpPr>
          <p:cNvPr id="2" name="TextBox 1">
            <a:extLst>
              <a:ext uri="{FF2B5EF4-FFF2-40B4-BE49-F238E27FC236}">
                <a16:creationId xmlns:a16="http://schemas.microsoft.com/office/drawing/2014/main" id="{6802BCAD-AAA9-7578-88D5-1BF57614E546}"/>
              </a:ext>
            </a:extLst>
          </p:cNvPr>
          <p:cNvSpPr txBox="1"/>
          <p:nvPr/>
        </p:nvSpPr>
        <p:spPr>
          <a:xfrm>
            <a:off x="1320383" y="2546139"/>
            <a:ext cx="9551234" cy="2954655"/>
          </a:xfrm>
          <a:prstGeom prst="rect">
            <a:avLst/>
          </a:prstGeom>
          <a:noFill/>
        </p:spPr>
        <p:txBody>
          <a:bodyPr wrap="square" lIns="91440" tIns="45720" rIns="91440" bIns="45720" anchor="t">
            <a:spAutoFit/>
          </a:bodyPr>
          <a:lstStyle/>
          <a:p>
            <a:r>
              <a:rPr lang="en-US" sz="4000" b="1">
                <a:solidFill>
                  <a:schemeClr val="bg1"/>
                </a:solidFill>
                <a:latin typeface="Arial"/>
                <a:ea typeface="Calibri" panose="020F0502020204030204"/>
                <a:cs typeface="Arial"/>
              </a:rPr>
              <a:t>Writing, Evaluation and GA preparation for Lump-sum proposals </a:t>
            </a:r>
            <a:endParaRPr lang="en-GB" sz="2400">
              <a:solidFill>
                <a:schemeClr val="bg1"/>
              </a:solidFill>
              <a:latin typeface="Arial"/>
              <a:ea typeface="Calibri" panose="020F0502020204030204"/>
              <a:cs typeface="Arial"/>
            </a:endParaRPr>
          </a:p>
          <a:p>
            <a:endParaRPr lang="en-US" sz="2400">
              <a:solidFill>
                <a:schemeClr val="bg1"/>
              </a:solidFill>
              <a:latin typeface="Arial"/>
              <a:cs typeface="Arial"/>
            </a:endParaRPr>
          </a:p>
          <a:p>
            <a:r>
              <a:rPr lang="en-US" sz="2400">
                <a:solidFill>
                  <a:schemeClr val="bg1"/>
                </a:solidFill>
                <a:latin typeface="Arial"/>
                <a:cs typeface="Arial"/>
              </a:rPr>
              <a:t>Silvia Garcia </a:t>
            </a:r>
          </a:p>
          <a:p>
            <a:r>
              <a:rPr lang="en-US">
                <a:solidFill>
                  <a:schemeClr val="bg1"/>
                </a:solidFill>
                <a:latin typeface="Arial"/>
                <a:cs typeface="Arial"/>
              </a:rPr>
              <a:t>Scientific Project Officer, Global Health EDCTP3</a:t>
            </a:r>
          </a:p>
          <a:p>
            <a:pPr algn="ctr"/>
            <a:endParaRPr lang="en-GB" sz="4000" b="1">
              <a:solidFill>
                <a:schemeClr val="bg1"/>
              </a:solidFill>
              <a:latin typeface="Arial"/>
              <a:ea typeface="Calibri" panose="020F0502020204030204"/>
              <a:cs typeface="Arial"/>
            </a:endParaRPr>
          </a:p>
        </p:txBody>
      </p:sp>
    </p:spTree>
    <p:extLst>
      <p:ext uri="{BB962C8B-B14F-4D97-AF65-F5344CB8AC3E}">
        <p14:creationId xmlns:p14="http://schemas.microsoft.com/office/powerpoint/2010/main" val="31686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3"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E8302A99-4830-A8D9-892D-06F4424F0215}"/>
              </a:ext>
            </a:extLst>
          </p:cNvPr>
          <p:cNvSpPr txBox="1"/>
          <p:nvPr/>
        </p:nvSpPr>
        <p:spPr>
          <a:xfrm>
            <a:off x="457200" y="1991282"/>
            <a:ext cx="4809140" cy="3289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pPr marL="285750" indent="-285750">
              <a:buFont typeface="Arial" panose="020B0604020202020204" pitchFamily="34" charset="0"/>
              <a:buChar char="•"/>
            </a:pPr>
            <a:r>
              <a:rPr lang="en-US" sz="1600">
                <a:solidFill>
                  <a:schemeClr val="tx1">
                    <a:alpha val="75000"/>
                  </a:schemeClr>
                </a:solidFill>
                <a:latin typeface="Arial" panose="020B0604020202020204" pitchFamily="34" charset="0"/>
                <a:cs typeface="Arial" panose="020B0604020202020204" pitchFamily="34" charset="0"/>
              </a:rPr>
              <a:t>Use the standard Horizon Europe application form</a:t>
            </a:r>
          </a:p>
          <a:p>
            <a:pPr marL="285750" indent="-285750">
              <a:buFont typeface="Arial" panose="020B0604020202020204" pitchFamily="34" charset="0"/>
              <a:buChar char="•"/>
            </a:pPr>
            <a:r>
              <a:rPr lang="en-US" sz="1600">
                <a:solidFill>
                  <a:schemeClr val="tx1">
                    <a:alpha val="75000"/>
                  </a:schemeClr>
                </a:solidFill>
                <a:latin typeface="Arial" panose="020B0604020202020204" pitchFamily="34" charset="0"/>
                <a:cs typeface="Arial" panose="020B0604020202020204" pitchFamily="34" charset="0"/>
              </a:rPr>
              <a:t>Present the objectives and methodology of your project and address the expected outcomes and impacts as in any Horizon Europe proposal</a:t>
            </a:r>
          </a:p>
          <a:p>
            <a:pPr marL="285750" indent="-285750">
              <a:buFont typeface="Arial" panose="020B0604020202020204" pitchFamily="34" charset="0"/>
              <a:buChar char="•"/>
            </a:pPr>
            <a:r>
              <a:rPr lang="en-US" sz="1600">
                <a:solidFill>
                  <a:schemeClr val="tx1">
                    <a:alpha val="75000"/>
                  </a:schemeClr>
                </a:solidFill>
                <a:latin typeface="Arial" panose="020B0604020202020204" pitchFamily="34" charset="0"/>
                <a:cs typeface="Arial" panose="020B0604020202020204" pitchFamily="34" charset="0"/>
              </a:rPr>
              <a:t>Describe in detail the activities covered by each work package.</a:t>
            </a:r>
          </a:p>
          <a:p>
            <a:pPr marL="285750" indent="-285750">
              <a:buFont typeface="Arial" panose="020B0604020202020204" pitchFamily="34" charset="0"/>
              <a:buChar char="•"/>
            </a:pPr>
            <a:endParaRPr lang="en-US" sz="1400">
              <a:solidFill>
                <a:schemeClr val="tx1">
                  <a:alpha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B9432D0-172B-61D3-5AC3-2BC9377A675C}"/>
              </a:ext>
            </a:extLst>
          </p:cNvPr>
          <p:cNvSpPr txBox="1"/>
          <p:nvPr/>
        </p:nvSpPr>
        <p:spPr>
          <a:xfrm>
            <a:off x="228600" y="190216"/>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Writing a lump-sum proposal</a:t>
            </a:r>
            <a:endParaRPr lang="en-ID" sz="3600" spc="110">
              <a:solidFill>
                <a:srgbClr val="36748C"/>
              </a:solidFill>
              <a:latin typeface="Arial" panose="020B0604020202020204" pitchFamily="34" charset="0"/>
              <a:cs typeface="Arial" panose="020B0604020202020204" pitchFamily="34" charset="0"/>
            </a:endParaRPr>
          </a:p>
        </p:txBody>
      </p:sp>
      <p:sp>
        <p:nvSpPr>
          <p:cNvPr id="7" name="TextBox 12">
            <a:extLst>
              <a:ext uri="{FF2B5EF4-FFF2-40B4-BE49-F238E27FC236}">
                <a16:creationId xmlns:a16="http://schemas.microsoft.com/office/drawing/2014/main" id="{14634F28-9C7D-84AE-FF27-D7FC018ECC0D}"/>
              </a:ext>
            </a:extLst>
          </p:cNvPr>
          <p:cNvSpPr txBox="1">
            <a:spLocks noChangeArrowheads="1"/>
          </p:cNvSpPr>
          <p:nvPr/>
        </p:nvSpPr>
        <p:spPr bwMode="auto">
          <a:xfrm>
            <a:off x="308276" y="1584583"/>
            <a:ext cx="4451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unito Sans 10pt" pitchFamily="2" charset="0"/>
              </a:defRPr>
            </a:lvl1pPr>
            <a:lvl2pPr marL="742950" indent="-285750">
              <a:defRPr>
                <a:solidFill>
                  <a:schemeClr val="tx1"/>
                </a:solidFill>
                <a:latin typeface="Nunito Sans 10pt" pitchFamily="2" charset="0"/>
              </a:defRPr>
            </a:lvl2pPr>
            <a:lvl3pPr marL="1143000" indent="-228600">
              <a:defRPr>
                <a:solidFill>
                  <a:schemeClr val="tx1"/>
                </a:solidFill>
                <a:latin typeface="Nunito Sans 10pt" pitchFamily="2" charset="0"/>
              </a:defRPr>
            </a:lvl3pPr>
            <a:lvl4pPr marL="1600200" indent="-228600">
              <a:defRPr>
                <a:solidFill>
                  <a:schemeClr val="tx1"/>
                </a:solidFill>
                <a:latin typeface="Nunito Sans 10pt" pitchFamily="2" charset="0"/>
              </a:defRPr>
            </a:lvl4pPr>
            <a:lvl5pPr marL="2057400" indent="-228600">
              <a:defRPr>
                <a:solidFill>
                  <a:schemeClr val="tx1"/>
                </a:solidFill>
                <a:latin typeface="Nunito Sans 10pt" pitchFamily="2" charset="0"/>
              </a:defRPr>
            </a:lvl5pPr>
            <a:lvl6pPr marL="2514600" indent="-228600" defTabSz="457200" fontAlgn="base">
              <a:spcBef>
                <a:spcPct val="0"/>
              </a:spcBef>
              <a:spcAft>
                <a:spcPct val="0"/>
              </a:spcAft>
              <a:defRPr>
                <a:solidFill>
                  <a:schemeClr val="tx1"/>
                </a:solidFill>
                <a:latin typeface="Nunito Sans 10pt" pitchFamily="2" charset="0"/>
              </a:defRPr>
            </a:lvl6pPr>
            <a:lvl7pPr marL="2971800" indent="-228600" defTabSz="457200" fontAlgn="base">
              <a:spcBef>
                <a:spcPct val="0"/>
              </a:spcBef>
              <a:spcAft>
                <a:spcPct val="0"/>
              </a:spcAft>
              <a:defRPr>
                <a:solidFill>
                  <a:schemeClr val="tx1"/>
                </a:solidFill>
                <a:latin typeface="Nunito Sans 10pt" pitchFamily="2" charset="0"/>
              </a:defRPr>
            </a:lvl7pPr>
            <a:lvl8pPr marL="3429000" indent="-228600" defTabSz="457200" fontAlgn="base">
              <a:spcBef>
                <a:spcPct val="0"/>
              </a:spcBef>
              <a:spcAft>
                <a:spcPct val="0"/>
              </a:spcAft>
              <a:defRPr>
                <a:solidFill>
                  <a:schemeClr val="tx1"/>
                </a:solidFill>
                <a:latin typeface="Nunito Sans 10pt" pitchFamily="2" charset="0"/>
              </a:defRPr>
            </a:lvl8pPr>
            <a:lvl9pPr marL="3886200" indent="-228600" defTabSz="457200" fontAlgn="base">
              <a:spcBef>
                <a:spcPct val="0"/>
              </a:spcBef>
              <a:spcAft>
                <a:spcPct val="0"/>
              </a:spcAft>
              <a:defRPr>
                <a:solidFill>
                  <a:schemeClr val="tx1"/>
                </a:solidFill>
                <a:latin typeface="Nunito Sans 10pt" pitchFamily="2" charset="0"/>
              </a:defRPr>
            </a:lvl9pPr>
          </a:lstStyle>
          <a:p>
            <a:pPr eaLnBrk="1" hangingPunct="1"/>
            <a:r>
              <a:rPr lang="en-US" sz="2000" b="1" spc="110">
                <a:solidFill>
                  <a:srgbClr val="36748C"/>
                </a:solidFill>
                <a:latin typeface="Arial" panose="020B0604020202020204" pitchFamily="34" charset="0"/>
                <a:cs typeface="Arial" panose="020B0604020202020204" pitchFamily="34" charset="0"/>
              </a:rPr>
              <a:t>To write a lump-sum proposal</a:t>
            </a:r>
          </a:p>
        </p:txBody>
      </p:sp>
      <p:sp>
        <p:nvSpPr>
          <p:cNvPr id="11"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F80EFD80-9675-AE38-0A57-C400F1241921}"/>
              </a:ext>
            </a:extLst>
          </p:cNvPr>
          <p:cNvSpPr txBox="1"/>
          <p:nvPr/>
        </p:nvSpPr>
        <p:spPr>
          <a:xfrm>
            <a:off x="6083755" y="1991282"/>
            <a:ext cx="4809140" cy="2919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pPr marL="285750" indent="-285750">
              <a:buFont typeface="Arial" panose="020B0604020202020204" pitchFamily="34" charset="0"/>
              <a:buChar char="•"/>
            </a:pPr>
            <a:r>
              <a:rPr lang="en-US" sz="1600">
                <a:solidFill>
                  <a:schemeClr val="tx1">
                    <a:alpha val="75000"/>
                  </a:schemeClr>
                </a:solidFill>
                <a:latin typeface="Arial" panose="020B0604020202020204" pitchFamily="34" charset="0"/>
                <a:cs typeface="Arial" panose="020B0604020202020204" pitchFamily="34" charset="0"/>
              </a:rPr>
              <a:t>Need to provide a </a:t>
            </a:r>
            <a:r>
              <a:rPr lang="en-US" sz="1600" b="1">
                <a:solidFill>
                  <a:schemeClr val="tx1">
                    <a:alpha val="75000"/>
                  </a:schemeClr>
                </a:solidFill>
                <a:latin typeface="Arial" panose="020B0604020202020204" pitchFamily="34" charset="0"/>
                <a:cs typeface="Arial" panose="020B0604020202020204" pitchFamily="34" charset="0"/>
              </a:rPr>
              <a:t>detailed budget table </a:t>
            </a:r>
            <a:r>
              <a:rPr lang="en-US" sz="1600">
                <a:solidFill>
                  <a:schemeClr val="tx1">
                    <a:alpha val="75000"/>
                  </a:schemeClr>
                </a:solidFill>
                <a:latin typeface="Arial" panose="020B0604020202020204" pitchFamily="34" charset="0"/>
                <a:cs typeface="Arial" panose="020B0604020202020204" pitchFamily="34" charset="0"/>
              </a:rPr>
              <a:t>with cost estimations that are an approximation of your actual costs and meet the eligibility criteria of Horizon Europe. </a:t>
            </a:r>
          </a:p>
          <a:p>
            <a:pPr marL="285750" indent="-285750">
              <a:buFont typeface="Arial" panose="020B0604020202020204" pitchFamily="34" charset="0"/>
              <a:buChar char="•"/>
            </a:pPr>
            <a:r>
              <a:rPr lang="en-US" sz="1600">
                <a:solidFill>
                  <a:schemeClr val="tx1">
                    <a:alpha val="75000"/>
                  </a:schemeClr>
                </a:solidFill>
                <a:latin typeface="Arial" panose="020B0604020202020204" pitchFamily="34" charset="0"/>
                <a:cs typeface="Arial" panose="020B0604020202020204" pitchFamily="34" charset="0"/>
              </a:rPr>
              <a:t>Costs estimations needed for each cost category per beneficiary (and affiliated entity if any) and WPs </a:t>
            </a:r>
          </a:p>
          <a:p>
            <a:pPr marL="285750" indent="-285750">
              <a:buFont typeface="Arial" panose="020B0604020202020204" pitchFamily="34" charset="0"/>
              <a:buChar char="•"/>
            </a:pPr>
            <a:endParaRPr lang="en-US" sz="1400">
              <a:solidFill>
                <a:schemeClr val="tx1">
                  <a:alpha val="75000"/>
                </a:schemeClr>
              </a:solidFill>
              <a:latin typeface="Arial" panose="020B0604020202020204" pitchFamily="34" charset="0"/>
              <a:cs typeface="Arial" panose="020B0604020202020204" pitchFamily="34" charset="0"/>
            </a:endParaRPr>
          </a:p>
        </p:txBody>
      </p:sp>
      <p:sp>
        <p:nvSpPr>
          <p:cNvPr id="2" name="TextBox 12">
            <a:extLst>
              <a:ext uri="{FF2B5EF4-FFF2-40B4-BE49-F238E27FC236}">
                <a16:creationId xmlns:a16="http://schemas.microsoft.com/office/drawing/2014/main" id="{0F12303F-5DFC-D09D-E9E6-4BD17D86F664}"/>
              </a:ext>
            </a:extLst>
          </p:cNvPr>
          <p:cNvSpPr txBox="1">
            <a:spLocks noChangeArrowheads="1"/>
          </p:cNvSpPr>
          <p:nvPr/>
        </p:nvSpPr>
        <p:spPr bwMode="auto">
          <a:xfrm>
            <a:off x="5868296" y="1625043"/>
            <a:ext cx="548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unito Sans 10pt" pitchFamily="2" charset="0"/>
              </a:defRPr>
            </a:lvl1pPr>
            <a:lvl2pPr marL="742950" indent="-285750">
              <a:defRPr>
                <a:solidFill>
                  <a:schemeClr val="tx1"/>
                </a:solidFill>
                <a:latin typeface="Nunito Sans 10pt" pitchFamily="2" charset="0"/>
              </a:defRPr>
            </a:lvl2pPr>
            <a:lvl3pPr marL="1143000" indent="-228600">
              <a:defRPr>
                <a:solidFill>
                  <a:schemeClr val="tx1"/>
                </a:solidFill>
                <a:latin typeface="Nunito Sans 10pt" pitchFamily="2" charset="0"/>
              </a:defRPr>
            </a:lvl3pPr>
            <a:lvl4pPr marL="1600200" indent="-228600">
              <a:defRPr>
                <a:solidFill>
                  <a:schemeClr val="tx1"/>
                </a:solidFill>
                <a:latin typeface="Nunito Sans 10pt" pitchFamily="2" charset="0"/>
              </a:defRPr>
            </a:lvl4pPr>
            <a:lvl5pPr marL="2057400" indent="-228600">
              <a:defRPr>
                <a:solidFill>
                  <a:schemeClr val="tx1"/>
                </a:solidFill>
                <a:latin typeface="Nunito Sans 10pt" pitchFamily="2" charset="0"/>
              </a:defRPr>
            </a:lvl5pPr>
            <a:lvl6pPr marL="2514600" indent="-228600" defTabSz="457200" fontAlgn="base">
              <a:spcBef>
                <a:spcPct val="0"/>
              </a:spcBef>
              <a:spcAft>
                <a:spcPct val="0"/>
              </a:spcAft>
              <a:defRPr>
                <a:solidFill>
                  <a:schemeClr val="tx1"/>
                </a:solidFill>
                <a:latin typeface="Nunito Sans 10pt" pitchFamily="2" charset="0"/>
              </a:defRPr>
            </a:lvl6pPr>
            <a:lvl7pPr marL="2971800" indent="-228600" defTabSz="457200" fontAlgn="base">
              <a:spcBef>
                <a:spcPct val="0"/>
              </a:spcBef>
              <a:spcAft>
                <a:spcPct val="0"/>
              </a:spcAft>
              <a:defRPr>
                <a:solidFill>
                  <a:schemeClr val="tx1"/>
                </a:solidFill>
                <a:latin typeface="Nunito Sans 10pt" pitchFamily="2" charset="0"/>
              </a:defRPr>
            </a:lvl7pPr>
            <a:lvl8pPr marL="3429000" indent="-228600" defTabSz="457200" fontAlgn="base">
              <a:spcBef>
                <a:spcPct val="0"/>
              </a:spcBef>
              <a:spcAft>
                <a:spcPct val="0"/>
              </a:spcAft>
              <a:defRPr>
                <a:solidFill>
                  <a:schemeClr val="tx1"/>
                </a:solidFill>
                <a:latin typeface="Nunito Sans 10pt" pitchFamily="2" charset="0"/>
              </a:defRPr>
            </a:lvl8pPr>
            <a:lvl9pPr marL="3886200" indent="-228600" defTabSz="457200" fontAlgn="base">
              <a:spcBef>
                <a:spcPct val="0"/>
              </a:spcBef>
              <a:spcAft>
                <a:spcPct val="0"/>
              </a:spcAft>
              <a:defRPr>
                <a:solidFill>
                  <a:schemeClr val="tx1"/>
                </a:solidFill>
                <a:latin typeface="Nunito Sans 10pt" pitchFamily="2" charset="0"/>
              </a:defRPr>
            </a:lvl9pPr>
          </a:lstStyle>
          <a:p>
            <a:pPr eaLnBrk="1" hangingPunct="1"/>
            <a:r>
              <a:rPr lang="en-US" sz="2000" b="1" spc="110">
                <a:solidFill>
                  <a:srgbClr val="36748C"/>
                </a:solidFill>
                <a:latin typeface="Arial" panose="020B0604020202020204" pitchFamily="34" charset="0"/>
                <a:cs typeface="Arial" panose="020B0604020202020204" pitchFamily="34" charset="0"/>
              </a:rPr>
              <a:t>To define and justify the lump-sum</a:t>
            </a:r>
          </a:p>
        </p:txBody>
      </p:sp>
      <p:sp>
        <p:nvSpPr>
          <p:cNvPr id="10" name="TextBox 12">
            <a:extLst>
              <a:ext uri="{FF2B5EF4-FFF2-40B4-BE49-F238E27FC236}">
                <a16:creationId xmlns:a16="http://schemas.microsoft.com/office/drawing/2014/main" id="{DCFDDB33-89CB-0B7E-3E09-81086C628421}"/>
              </a:ext>
            </a:extLst>
          </p:cNvPr>
          <p:cNvSpPr txBox="1">
            <a:spLocks noChangeArrowheads="1"/>
          </p:cNvSpPr>
          <p:nvPr/>
        </p:nvSpPr>
        <p:spPr bwMode="auto">
          <a:xfrm>
            <a:off x="4724400" y="4729163"/>
            <a:ext cx="56708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unito Sans 10pt" pitchFamily="2" charset="0"/>
              </a:defRPr>
            </a:lvl1pPr>
            <a:lvl2pPr marL="742950" indent="-285750">
              <a:defRPr>
                <a:solidFill>
                  <a:schemeClr val="tx1"/>
                </a:solidFill>
                <a:latin typeface="Nunito Sans 10pt" pitchFamily="2" charset="0"/>
              </a:defRPr>
            </a:lvl2pPr>
            <a:lvl3pPr marL="1143000" indent="-228600">
              <a:defRPr>
                <a:solidFill>
                  <a:schemeClr val="tx1"/>
                </a:solidFill>
                <a:latin typeface="Nunito Sans 10pt" pitchFamily="2" charset="0"/>
              </a:defRPr>
            </a:lvl3pPr>
            <a:lvl4pPr marL="1600200" indent="-228600">
              <a:defRPr>
                <a:solidFill>
                  <a:schemeClr val="tx1"/>
                </a:solidFill>
                <a:latin typeface="Nunito Sans 10pt" pitchFamily="2" charset="0"/>
              </a:defRPr>
            </a:lvl4pPr>
            <a:lvl5pPr marL="2057400" indent="-228600">
              <a:defRPr>
                <a:solidFill>
                  <a:schemeClr val="tx1"/>
                </a:solidFill>
                <a:latin typeface="Nunito Sans 10pt" pitchFamily="2" charset="0"/>
              </a:defRPr>
            </a:lvl5pPr>
            <a:lvl6pPr marL="2514600" indent="-228600" defTabSz="457200" fontAlgn="base">
              <a:spcBef>
                <a:spcPct val="0"/>
              </a:spcBef>
              <a:spcAft>
                <a:spcPct val="0"/>
              </a:spcAft>
              <a:defRPr>
                <a:solidFill>
                  <a:schemeClr val="tx1"/>
                </a:solidFill>
                <a:latin typeface="Nunito Sans 10pt" pitchFamily="2" charset="0"/>
              </a:defRPr>
            </a:lvl6pPr>
            <a:lvl7pPr marL="2971800" indent="-228600" defTabSz="457200" fontAlgn="base">
              <a:spcBef>
                <a:spcPct val="0"/>
              </a:spcBef>
              <a:spcAft>
                <a:spcPct val="0"/>
              </a:spcAft>
              <a:defRPr>
                <a:solidFill>
                  <a:schemeClr val="tx1"/>
                </a:solidFill>
                <a:latin typeface="Nunito Sans 10pt" pitchFamily="2" charset="0"/>
              </a:defRPr>
            </a:lvl7pPr>
            <a:lvl8pPr marL="3429000" indent="-228600" defTabSz="457200" fontAlgn="base">
              <a:spcBef>
                <a:spcPct val="0"/>
              </a:spcBef>
              <a:spcAft>
                <a:spcPct val="0"/>
              </a:spcAft>
              <a:defRPr>
                <a:solidFill>
                  <a:schemeClr val="tx1"/>
                </a:solidFill>
                <a:latin typeface="Nunito Sans 10pt" pitchFamily="2" charset="0"/>
              </a:defRPr>
            </a:lvl8pPr>
            <a:lvl9pPr marL="3886200" indent="-228600" defTabSz="457200" fontAlgn="base">
              <a:spcBef>
                <a:spcPct val="0"/>
              </a:spcBef>
              <a:spcAft>
                <a:spcPct val="0"/>
              </a:spcAft>
              <a:defRPr>
                <a:solidFill>
                  <a:schemeClr val="tx1"/>
                </a:solidFill>
                <a:latin typeface="Nunito Sans 10pt" pitchFamily="2" charset="0"/>
              </a:defRPr>
            </a:lvl9pPr>
          </a:lstStyle>
          <a:p>
            <a:pPr eaLnBrk="1" hangingPunct="1"/>
            <a:endParaRPr lang="en-US" sz="2000" b="1">
              <a:solidFill>
                <a:srgbClr val="84494E"/>
              </a:solidFill>
              <a:latin typeface="Arial" panose="020B0604020202020204" pitchFamily="34" charset="0"/>
              <a:cs typeface="Arial" panose="020B0604020202020204" pitchFamily="34" charset="0"/>
            </a:endParaRPr>
          </a:p>
          <a:p>
            <a:pPr eaLnBrk="1" hangingPunct="1"/>
            <a:endParaRPr lang="en-US" kern="100">
              <a:solidFill>
                <a:srgbClr val="84494E"/>
              </a:solidFill>
              <a:latin typeface="Aptos" panose="020B0004020202020204" pitchFamily="34" charset="0"/>
              <a:cs typeface="Times New Roman" panose="02020603050405020304" pitchFamily="18" charset="0"/>
            </a:endParaRPr>
          </a:p>
        </p:txBody>
      </p:sp>
      <p:sp>
        <p:nvSpPr>
          <p:cNvPr id="12"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E1E9E290-9A0B-9E6C-C252-11CB304FEBC4}"/>
              </a:ext>
            </a:extLst>
          </p:cNvPr>
          <p:cNvSpPr txBox="1"/>
          <p:nvPr/>
        </p:nvSpPr>
        <p:spPr>
          <a:xfrm>
            <a:off x="2925725" y="5889761"/>
            <a:ext cx="5562600" cy="334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endParaRPr lang="en-US" sz="1400" strike="sngStrike">
              <a:solidFill>
                <a:schemeClr val="tx1">
                  <a:alpha val="75000"/>
                </a:schemeClr>
              </a:solidFill>
              <a:highlight>
                <a:srgbClr val="FFFF00"/>
              </a:highlight>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5" name="TextBox 12">
            <a:extLst>
              <a:ext uri="{FF2B5EF4-FFF2-40B4-BE49-F238E27FC236}">
                <a16:creationId xmlns:a16="http://schemas.microsoft.com/office/drawing/2014/main" id="{36D00ED8-572F-45BB-71F6-C2230CA9185E}"/>
              </a:ext>
            </a:extLst>
          </p:cNvPr>
          <p:cNvSpPr txBox="1">
            <a:spLocks noChangeArrowheads="1"/>
          </p:cNvSpPr>
          <p:nvPr/>
        </p:nvSpPr>
        <p:spPr bwMode="auto">
          <a:xfrm>
            <a:off x="308275" y="1167168"/>
            <a:ext cx="1139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unito Sans 10pt" pitchFamily="2" charset="0"/>
              </a:defRPr>
            </a:lvl1pPr>
            <a:lvl2pPr marL="742950" indent="-285750">
              <a:defRPr>
                <a:solidFill>
                  <a:schemeClr val="tx1"/>
                </a:solidFill>
                <a:latin typeface="Nunito Sans 10pt" pitchFamily="2" charset="0"/>
              </a:defRPr>
            </a:lvl2pPr>
            <a:lvl3pPr marL="1143000" indent="-228600">
              <a:defRPr>
                <a:solidFill>
                  <a:schemeClr val="tx1"/>
                </a:solidFill>
                <a:latin typeface="Nunito Sans 10pt" pitchFamily="2" charset="0"/>
              </a:defRPr>
            </a:lvl3pPr>
            <a:lvl4pPr marL="1600200" indent="-228600">
              <a:defRPr>
                <a:solidFill>
                  <a:schemeClr val="tx1"/>
                </a:solidFill>
                <a:latin typeface="Nunito Sans 10pt" pitchFamily="2" charset="0"/>
              </a:defRPr>
            </a:lvl4pPr>
            <a:lvl5pPr marL="2057400" indent="-228600">
              <a:defRPr>
                <a:solidFill>
                  <a:schemeClr val="tx1"/>
                </a:solidFill>
                <a:latin typeface="Nunito Sans 10pt" pitchFamily="2" charset="0"/>
              </a:defRPr>
            </a:lvl5pPr>
            <a:lvl6pPr marL="2514600" indent="-228600" defTabSz="457200" fontAlgn="base">
              <a:spcBef>
                <a:spcPct val="0"/>
              </a:spcBef>
              <a:spcAft>
                <a:spcPct val="0"/>
              </a:spcAft>
              <a:defRPr>
                <a:solidFill>
                  <a:schemeClr val="tx1"/>
                </a:solidFill>
                <a:latin typeface="Nunito Sans 10pt" pitchFamily="2" charset="0"/>
              </a:defRPr>
            </a:lvl6pPr>
            <a:lvl7pPr marL="2971800" indent="-228600" defTabSz="457200" fontAlgn="base">
              <a:spcBef>
                <a:spcPct val="0"/>
              </a:spcBef>
              <a:spcAft>
                <a:spcPct val="0"/>
              </a:spcAft>
              <a:defRPr>
                <a:solidFill>
                  <a:schemeClr val="tx1"/>
                </a:solidFill>
                <a:latin typeface="Nunito Sans 10pt" pitchFamily="2" charset="0"/>
              </a:defRPr>
            </a:lvl7pPr>
            <a:lvl8pPr marL="3429000" indent="-228600" defTabSz="457200" fontAlgn="base">
              <a:spcBef>
                <a:spcPct val="0"/>
              </a:spcBef>
              <a:spcAft>
                <a:spcPct val="0"/>
              </a:spcAft>
              <a:defRPr>
                <a:solidFill>
                  <a:schemeClr val="tx1"/>
                </a:solidFill>
                <a:latin typeface="Nunito Sans 10pt" pitchFamily="2" charset="0"/>
              </a:defRPr>
            </a:lvl8pPr>
            <a:lvl9pPr marL="3886200" indent="-228600" defTabSz="457200" fontAlgn="base">
              <a:spcBef>
                <a:spcPct val="0"/>
              </a:spcBef>
              <a:spcAft>
                <a:spcPct val="0"/>
              </a:spcAft>
              <a:defRPr>
                <a:solidFill>
                  <a:schemeClr val="tx1"/>
                </a:solidFill>
                <a:latin typeface="Nunito Sans 10pt" pitchFamily="2" charset="0"/>
              </a:defRPr>
            </a:lvl9pPr>
          </a:lstStyle>
          <a:p>
            <a:pPr eaLnBrk="1" hangingPunct="1"/>
            <a:r>
              <a:rPr lang="en-US" sz="2000" b="1">
                <a:solidFill>
                  <a:srgbClr val="951E28"/>
                </a:solidFill>
                <a:latin typeface="Arial" panose="020B0604020202020204" pitchFamily="34" charset="0"/>
                <a:cs typeface="Arial" panose="020B0604020202020204" pitchFamily="34" charset="0"/>
              </a:rPr>
              <a:t>No impact on the writing of the stage 1 (short proposal) but in stage 2 – full proposal </a:t>
            </a:r>
          </a:p>
        </p:txBody>
      </p:sp>
      <p:sp>
        <p:nvSpPr>
          <p:cNvPr id="9" name="Rectangle: Rounded Corners 8">
            <a:extLst>
              <a:ext uri="{FF2B5EF4-FFF2-40B4-BE49-F238E27FC236}">
                <a16:creationId xmlns:a16="http://schemas.microsoft.com/office/drawing/2014/main" id="{99DB2397-A985-E405-F51D-D499349C91D3}"/>
              </a:ext>
            </a:extLst>
          </p:cNvPr>
          <p:cNvSpPr/>
          <p:nvPr/>
        </p:nvSpPr>
        <p:spPr>
          <a:xfrm>
            <a:off x="2925725" y="5287040"/>
            <a:ext cx="5670884" cy="1380743"/>
          </a:xfrm>
          <a:prstGeom prst="roundRect">
            <a:avLst/>
          </a:prstGeom>
          <a:solidFill>
            <a:srgbClr val="A0C5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1" hangingPunct="1"/>
            <a:r>
              <a:rPr lang="en-US" b="1">
                <a:solidFill>
                  <a:srgbClr val="C00000"/>
                </a:solidFill>
                <a:latin typeface="Arial" panose="020B0604020202020204" pitchFamily="34" charset="0"/>
                <a:cs typeface="Arial" panose="020B0604020202020204" pitchFamily="34" charset="0"/>
              </a:rPr>
              <a:t> </a:t>
            </a:r>
          </a:p>
          <a:p>
            <a:pPr algn="ctr" eaLnBrk="1" hangingPunct="1"/>
            <a:r>
              <a:rPr lang="en-US" sz="1400" b="1">
                <a:solidFill>
                  <a:srgbClr val="951E28"/>
                </a:solidFill>
                <a:latin typeface="Arial" panose="020B0604020202020204" pitchFamily="34" charset="0"/>
                <a:cs typeface="Arial" panose="020B0604020202020204" pitchFamily="34" charset="0"/>
              </a:rPr>
              <a:t>Detailed budget table (Excel file)</a:t>
            </a:r>
          </a:p>
          <a:p>
            <a:pPr marL="0" lvl="1" algn="ctr">
              <a:buClr>
                <a:srgbClr val="35748A"/>
              </a:buClr>
            </a:pPr>
            <a:r>
              <a:rPr lang="en-US" sz="1400" b="1">
                <a:solidFill>
                  <a:srgbClr val="36748B"/>
                </a:solidFill>
                <a:latin typeface="Arial" panose="020B0604020202020204" pitchFamily="34" charset="0"/>
                <a:cs typeface="Arial" panose="020B0604020202020204" pitchFamily="34" charset="0"/>
                <a:sym typeface="Wingdings" panose="05000000000000000000" pitchFamily="2" charset="2"/>
                <a:hlinkClick r:id="rId4">
                  <a:extLst>
                    <a:ext uri="{A12FA001-AC4F-418D-AE19-62706E023703}">
                      <ahyp:hlinkClr xmlns:ahyp="http://schemas.microsoft.com/office/drawing/2018/hyperlinkcolor" val="tx"/>
                    </a:ext>
                  </a:extLst>
                </a:hlinkClick>
              </a:rPr>
              <a:t></a:t>
            </a:r>
            <a:r>
              <a:rPr lang="en-US" sz="1400" b="1">
                <a:solidFill>
                  <a:srgbClr val="36748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must be downloaded from the online submission system, fill it and submit it as an annex to the Part B of your application form. </a:t>
            </a:r>
            <a:endParaRPr lang="en-US" sz="1400" b="1">
              <a:solidFill>
                <a:srgbClr val="36748B"/>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endParaRPr lang="en-US" sz="1600" spc="36">
              <a:solidFill>
                <a:schemeClr val="tx1">
                  <a:alpha val="75000"/>
                </a:schemeClr>
              </a:solidFill>
              <a:latin typeface="Arial" panose="020B0604020202020204" pitchFamily="34" charset="0"/>
              <a:cs typeface="Arial" panose="020B0604020202020204" pitchFamily="34" charset="0"/>
              <a:sym typeface="Montserrat Regular"/>
            </a:endParaRPr>
          </a:p>
        </p:txBody>
      </p:sp>
    </p:spTree>
    <p:extLst>
      <p:ext uri="{BB962C8B-B14F-4D97-AF65-F5344CB8AC3E}">
        <p14:creationId xmlns:p14="http://schemas.microsoft.com/office/powerpoint/2010/main" val="108138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0E47A5-74BD-9B42-858B-C993CF464B88}"/>
              </a:ext>
            </a:extLst>
          </p:cNvPr>
          <p:cNvPicPr>
            <a:picLocks noChangeAspect="1"/>
          </p:cNvPicPr>
          <p:nvPr/>
        </p:nvPicPr>
        <p:blipFill>
          <a:blip r:embed="rId3"/>
          <a:stretch>
            <a:fillRect/>
          </a:stretch>
        </p:blipFill>
        <p:spPr>
          <a:xfrm>
            <a:off x="11341186" y="6019801"/>
            <a:ext cx="546014" cy="637016"/>
          </a:xfrm>
          <a:prstGeom prst="rect">
            <a:avLst/>
          </a:prstGeom>
        </p:spPr>
      </p:pic>
      <p:sp>
        <p:nvSpPr>
          <p:cNvPr id="5" name="Rectangle 4">
            <a:extLst>
              <a:ext uri="{FF2B5EF4-FFF2-40B4-BE49-F238E27FC236}">
                <a16:creationId xmlns:a16="http://schemas.microsoft.com/office/drawing/2014/main" id="{94FF7B34-75CB-FD2C-0556-FCE679CB765C}"/>
              </a:ext>
            </a:extLst>
          </p:cNvPr>
          <p:cNvSpPr/>
          <p:nvPr/>
        </p:nvSpPr>
        <p:spPr>
          <a:xfrm>
            <a:off x="386081" y="1020187"/>
            <a:ext cx="10292862" cy="3600986"/>
          </a:xfrm>
          <a:prstGeom prst="rect">
            <a:avLst/>
          </a:prstGeom>
        </p:spPr>
        <p:txBody>
          <a:bodyPr wrap="square" lIns="91440" tIns="45720" rIns="91440" bIns="45720" anchor="t">
            <a:spAutoFit/>
          </a:bodyPr>
          <a:lstStyle/>
          <a:p>
            <a:pPr marL="0" lvl="1"/>
            <a:endParaRPr lang="en-IE" sz="1600" b="1">
              <a:solidFill>
                <a:schemeClr val="tx2"/>
              </a:solidFill>
              <a:latin typeface="Arial" panose="020B0604020202020204" pitchFamily="34" charset="0"/>
              <a:cs typeface="Arial" panose="020B0604020202020204" pitchFamily="34" charset="0"/>
            </a:endParaRPr>
          </a:p>
          <a:p>
            <a:pPr marL="0" lvl="1"/>
            <a:r>
              <a:rPr lang="en-IE" sz="2000" b="1">
                <a:solidFill>
                  <a:srgbClr val="951E28"/>
                </a:solidFill>
                <a:latin typeface="Arial" panose="020B0604020202020204" pitchFamily="34" charset="0"/>
                <a:cs typeface="Arial" panose="020B0604020202020204" pitchFamily="34" charset="0"/>
              </a:rPr>
              <a:t>Work package distribution </a:t>
            </a:r>
          </a:p>
          <a:p>
            <a:pPr marL="0" lvl="1"/>
            <a:endParaRPr lang="en-IE" sz="2000" b="1">
              <a:solidFill>
                <a:schemeClr val="tx2"/>
              </a:solidFill>
              <a:latin typeface="Arial" panose="020B0604020202020204" pitchFamily="34" charset="0"/>
              <a:cs typeface="Arial" panose="020B0604020202020204" pitchFamily="34" charset="0"/>
            </a:endParaRPr>
          </a:p>
          <a:p>
            <a:pPr lvl="1"/>
            <a:endParaRPr lang="en-IE" sz="2000">
              <a:solidFill>
                <a:schemeClr val="tx2"/>
              </a:solidFill>
              <a:latin typeface="Arial" panose="020B0604020202020204" pitchFamily="34" charset="0"/>
              <a:cs typeface="Arial" panose="020B0604020202020204" pitchFamily="34" charset="0"/>
            </a:endParaRPr>
          </a:p>
          <a:p>
            <a:pPr lvl="1"/>
            <a:endParaRPr lang="en-IE" sz="2000">
              <a:solidFill>
                <a:schemeClr val="tx2"/>
              </a:solidFill>
              <a:latin typeface="Arial" panose="020B0604020202020204" pitchFamily="34" charset="0"/>
              <a:cs typeface="Arial" panose="020B0604020202020204" pitchFamily="34" charset="0"/>
            </a:endParaRPr>
          </a:p>
          <a:p>
            <a:pPr marL="0" lvl="1">
              <a:buClr>
                <a:schemeClr val="accent2"/>
              </a:buClr>
            </a:pPr>
            <a:endParaRPr lang="en-IE" sz="2000">
              <a:solidFill>
                <a:schemeClr val="tx2"/>
              </a:solidFill>
              <a:latin typeface="Arial" panose="020B0604020202020204" pitchFamily="34" charset="0"/>
              <a:cs typeface="Arial" panose="020B0604020202020204" pitchFamily="34" charset="0"/>
            </a:endParaRPr>
          </a:p>
          <a:p>
            <a:pPr marL="0" lvl="1">
              <a:buClr>
                <a:schemeClr val="accent2"/>
              </a:buClr>
            </a:pPr>
            <a:r>
              <a:rPr lang="en-US" sz="2000">
                <a:latin typeface="Arial" panose="020B0604020202020204" pitchFamily="34" charset="0"/>
                <a:cs typeface="Arial" panose="020B0604020202020204" pitchFamily="34" charset="0"/>
              </a:rPr>
              <a:t>A work package (WP) is a major sub-division of the work plan of your project</a:t>
            </a:r>
            <a:endParaRPr lang="en-IE" sz="2000" b="1">
              <a:solidFill>
                <a:schemeClr val="tx2"/>
              </a:solidFill>
              <a:latin typeface="Arial" panose="020B0604020202020204" pitchFamily="34" charset="0"/>
              <a:cs typeface="Arial" panose="020B0604020202020204" pitchFamily="34" charset="0"/>
            </a:endParaRPr>
          </a:p>
          <a:p>
            <a:pPr marL="0" lvl="1">
              <a:buClr>
                <a:schemeClr val="accent2"/>
              </a:buClr>
            </a:pPr>
            <a:endParaRPr lang="en-IE" sz="2000" b="1">
              <a:solidFill>
                <a:schemeClr val="tx2"/>
              </a:solidFill>
              <a:latin typeface="Arial" panose="020B0604020202020204" pitchFamily="34" charset="0"/>
              <a:cs typeface="Arial" panose="020B0604020202020204" pitchFamily="34" charset="0"/>
            </a:endParaRPr>
          </a:p>
          <a:p>
            <a:pPr lvl="1">
              <a:buClr>
                <a:schemeClr val="accent2"/>
              </a:buClr>
            </a:pPr>
            <a:endParaRPr lang="en-IE" sz="1600">
              <a:solidFill>
                <a:schemeClr val="tx2"/>
              </a:solidFill>
              <a:latin typeface="Arial" panose="020B0604020202020204" pitchFamily="34" charset="0"/>
              <a:cs typeface="Arial" panose="020B0604020202020204" pitchFamily="34" charset="0"/>
            </a:endParaRPr>
          </a:p>
          <a:p>
            <a:pPr marL="0" lvl="1">
              <a:buClr>
                <a:schemeClr val="accent2"/>
              </a:buClr>
            </a:pPr>
            <a:endParaRPr lang="en-GB">
              <a:solidFill>
                <a:srgbClr val="34748A"/>
              </a:solidFill>
            </a:endParaRPr>
          </a:p>
          <a:p>
            <a:pPr marL="0" lvl="1">
              <a:buClr>
                <a:schemeClr val="accent2"/>
              </a:buClr>
            </a:pPr>
            <a:endParaRPr lang="en-GB">
              <a:solidFill>
                <a:srgbClr val="34748A"/>
              </a:solidFill>
            </a:endParaRPr>
          </a:p>
          <a:p>
            <a:pPr marL="342900" lvl="1" indent="-342900">
              <a:buClr>
                <a:schemeClr val="accent2"/>
              </a:buClr>
              <a:buFont typeface="Arial" panose="020B0604020202020204" pitchFamily="34" charset="0"/>
              <a:buChar char="●"/>
            </a:pPr>
            <a:endParaRPr lang="en-IE" sz="2000"/>
          </a:p>
        </p:txBody>
      </p:sp>
      <p:sp>
        <p:nvSpPr>
          <p:cNvPr id="3" name="TextBox 2">
            <a:extLst>
              <a:ext uri="{FF2B5EF4-FFF2-40B4-BE49-F238E27FC236}">
                <a16:creationId xmlns:a16="http://schemas.microsoft.com/office/drawing/2014/main" id="{C7EED38B-EEFD-20A0-E90A-08E69B8121A0}"/>
              </a:ext>
            </a:extLst>
          </p:cNvPr>
          <p:cNvSpPr txBox="1"/>
          <p:nvPr/>
        </p:nvSpPr>
        <p:spPr>
          <a:xfrm>
            <a:off x="282742" y="312301"/>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Project design – work packages</a:t>
            </a:r>
            <a:endParaRPr lang="en-ID" sz="3600" spc="110">
              <a:solidFill>
                <a:srgbClr val="36748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C15F600-DF4A-6A4D-055C-81D2E8FA3EA2}"/>
              </a:ext>
            </a:extLst>
          </p:cNvPr>
          <p:cNvSpPr txBox="1"/>
          <p:nvPr/>
        </p:nvSpPr>
        <p:spPr>
          <a:xfrm>
            <a:off x="5638800" y="3108960"/>
            <a:ext cx="914400" cy="914400"/>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8F7C5131-79E7-D016-164E-DFAD4C7DDC7C}"/>
              </a:ext>
            </a:extLst>
          </p:cNvPr>
          <p:cNvSpPr txBox="1"/>
          <p:nvPr/>
        </p:nvSpPr>
        <p:spPr>
          <a:xfrm>
            <a:off x="282742" y="2162220"/>
            <a:ext cx="7363780" cy="400110"/>
          </a:xfrm>
          <a:prstGeom prst="rect">
            <a:avLst/>
          </a:prstGeom>
          <a:solidFill>
            <a:schemeClr val="accent3"/>
          </a:solidFill>
        </p:spPr>
        <p:txBody>
          <a:bodyPr wrap="square" rtlCol="0">
            <a:spAutoFit/>
          </a:bodyPr>
          <a:lstStyle/>
          <a:p>
            <a:r>
              <a:rPr lang="en-US" sz="2000" b="1">
                <a:solidFill>
                  <a:srgbClr val="36748B"/>
                </a:solidFill>
                <a:latin typeface="Arial" panose="020B0604020202020204" pitchFamily="34" charset="0"/>
                <a:cs typeface="Arial" panose="020B0604020202020204" pitchFamily="34" charset="0"/>
              </a:rPr>
              <a:t>As many as needed but not more than what is manageable </a:t>
            </a:r>
          </a:p>
        </p:txBody>
      </p:sp>
      <p:sp>
        <p:nvSpPr>
          <p:cNvPr id="10" name="Rectangle: Rounded Corners 9">
            <a:extLst>
              <a:ext uri="{FF2B5EF4-FFF2-40B4-BE49-F238E27FC236}">
                <a16:creationId xmlns:a16="http://schemas.microsoft.com/office/drawing/2014/main" id="{25EEF516-A366-040E-9A97-18AC051954CA}"/>
              </a:ext>
            </a:extLst>
          </p:cNvPr>
          <p:cNvSpPr/>
          <p:nvPr/>
        </p:nvSpPr>
        <p:spPr>
          <a:xfrm>
            <a:off x="386081" y="3429000"/>
            <a:ext cx="7767319" cy="1550798"/>
          </a:xfrm>
          <a:prstGeom prst="roundRect">
            <a:avLst/>
          </a:prstGeom>
          <a:noFill/>
          <a:ln w="38100">
            <a:solidFill>
              <a:srgbClr val="3474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EFB2C9-8E53-161F-2C9A-5BC7223142AA}"/>
              </a:ext>
            </a:extLst>
          </p:cNvPr>
          <p:cNvSpPr txBox="1"/>
          <p:nvPr/>
        </p:nvSpPr>
        <p:spPr>
          <a:xfrm>
            <a:off x="752694" y="3543991"/>
            <a:ext cx="6740050" cy="1200329"/>
          </a:xfrm>
          <a:prstGeom prst="rect">
            <a:avLst/>
          </a:prstGeom>
          <a:noFill/>
        </p:spPr>
        <p:txBody>
          <a:bodyPr wrap="none" rtlCol="0">
            <a:spAutoFit/>
          </a:bodyPr>
          <a:lstStyle/>
          <a:p>
            <a:pPr marL="285750" indent="-285750">
              <a:buFont typeface="Arial" panose="020B0604020202020204" pitchFamily="34" charset="0"/>
              <a:buChar char="•"/>
            </a:pPr>
            <a:r>
              <a:rPr lang="en-US">
                <a:solidFill>
                  <a:srgbClr val="34748A"/>
                </a:solidFill>
                <a:latin typeface="Arial" panose="020B0604020202020204" pitchFamily="34" charset="0"/>
                <a:cs typeface="Arial" panose="020B0604020202020204" pitchFamily="34" charset="0"/>
              </a:rPr>
              <a:t>A single activity is not a WP </a:t>
            </a:r>
          </a:p>
          <a:p>
            <a:pPr marL="285750" indent="-285750">
              <a:buFont typeface="Arial" panose="020B0604020202020204" pitchFamily="34" charset="0"/>
              <a:buChar char="•"/>
            </a:pPr>
            <a:r>
              <a:rPr lang="en-US">
                <a:solidFill>
                  <a:srgbClr val="34748A"/>
                </a:solidFill>
                <a:latin typeface="Arial" panose="020B0604020202020204" pitchFamily="34" charset="0"/>
                <a:cs typeface="Arial" panose="020B0604020202020204" pitchFamily="34" charset="0"/>
              </a:rPr>
              <a:t>A single task is not a WP </a:t>
            </a:r>
          </a:p>
          <a:p>
            <a:pPr marL="285750" indent="-285750">
              <a:buFont typeface="Arial" panose="020B0604020202020204" pitchFamily="34" charset="0"/>
              <a:buChar char="•"/>
            </a:pPr>
            <a:r>
              <a:rPr lang="en-US">
                <a:solidFill>
                  <a:srgbClr val="34748A"/>
                </a:solidFill>
                <a:latin typeface="Arial" panose="020B0604020202020204" pitchFamily="34" charset="0"/>
                <a:cs typeface="Arial" panose="020B0604020202020204" pitchFamily="34" charset="0"/>
              </a:rPr>
              <a:t>A % of progress is not a WP (e.g. 50 % of the tests) </a:t>
            </a:r>
          </a:p>
          <a:p>
            <a:pPr marL="285750" indent="-285750">
              <a:buFont typeface="Arial" panose="020B0604020202020204" pitchFamily="34" charset="0"/>
              <a:buChar char="•"/>
            </a:pPr>
            <a:r>
              <a:rPr lang="en-US">
                <a:solidFill>
                  <a:srgbClr val="34748A"/>
                </a:solidFill>
                <a:latin typeface="Arial" panose="020B0604020202020204" pitchFamily="34" charset="0"/>
                <a:cs typeface="Arial" panose="020B0604020202020204" pitchFamily="34" charset="0"/>
              </a:rPr>
              <a:t>A lapse of time is generally not a WP (e.g. activities of year 1)</a:t>
            </a:r>
          </a:p>
        </p:txBody>
      </p:sp>
      <p:sp>
        <p:nvSpPr>
          <p:cNvPr id="12" name="TextBox 11">
            <a:extLst>
              <a:ext uri="{FF2B5EF4-FFF2-40B4-BE49-F238E27FC236}">
                <a16:creationId xmlns:a16="http://schemas.microsoft.com/office/drawing/2014/main" id="{B53C3234-03B1-ECF9-0658-1A1EAED40441}"/>
              </a:ext>
            </a:extLst>
          </p:cNvPr>
          <p:cNvSpPr txBox="1"/>
          <p:nvPr/>
        </p:nvSpPr>
        <p:spPr>
          <a:xfrm>
            <a:off x="282742" y="5246896"/>
            <a:ext cx="10712116" cy="923330"/>
          </a:xfrm>
          <a:prstGeom prst="rect">
            <a:avLst/>
          </a:prstGeom>
          <a:noFill/>
        </p:spPr>
        <p:txBody>
          <a:bodyPr wrap="square" lIns="91440" tIns="45720" rIns="91440" bIns="45720" rtlCol="0" anchor="t">
            <a:spAutoFit/>
          </a:bodyPr>
          <a:lstStyle/>
          <a:p>
            <a:r>
              <a:rPr lang="en-US">
                <a:latin typeface="Arial" panose="020B0604020202020204" pitchFamily="34" charset="0"/>
                <a:cs typeface="Arial" panose="020B0604020202020204" pitchFamily="34" charset="0"/>
              </a:rPr>
              <a:t>Work packages with a long duration may be split along the reporting periods (e.g., Coordination and Management, Dissemination and Exploitation, etc.). In this way, the relevant activities can be paid at the end of the reporting period</a:t>
            </a:r>
          </a:p>
        </p:txBody>
      </p:sp>
    </p:spTree>
    <p:extLst>
      <p:ext uri="{BB962C8B-B14F-4D97-AF65-F5344CB8AC3E}">
        <p14:creationId xmlns:p14="http://schemas.microsoft.com/office/powerpoint/2010/main" val="8443426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60498" y="190014"/>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Splitting work packages- examples </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9674D3CC-A9AC-93EF-DC92-8DBBFF34D6D7}"/>
              </a:ext>
            </a:extLst>
          </p:cNvPr>
          <p:cNvSpPr txBox="1">
            <a:spLocks/>
          </p:cNvSpPr>
          <p:nvPr/>
        </p:nvSpPr>
        <p:spPr>
          <a:xfrm>
            <a:off x="381000" y="4760259"/>
            <a:ext cx="10515600" cy="475683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tx1"/>
              </a:buClr>
            </a:pPr>
            <a:endParaRPr lang="en-IE" b="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F17229F-6FA6-A43E-D0B1-E5CA59159369}"/>
              </a:ext>
            </a:extLst>
          </p:cNvPr>
          <p:cNvPicPr>
            <a:picLocks noChangeAspect="1"/>
          </p:cNvPicPr>
          <p:nvPr/>
        </p:nvPicPr>
        <p:blipFill>
          <a:blip r:embed="rId3"/>
          <a:stretch>
            <a:fillRect/>
          </a:stretch>
        </p:blipFill>
        <p:spPr>
          <a:xfrm>
            <a:off x="197224" y="1246093"/>
            <a:ext cx="11859456" cy="3818567"/>
          </a:xfrm>
          <a:prstGeom prst="rect">
            <a:avLst/>
          </a:prstGeom>
        </p:spPr>
      </p:pic>
      <p:sp>
        <p:nvSpPr>
          <p:cNvPr id="9" name="TextBox 8">
            <a:extLst>
              <a:ext uri="{FF2B5EF4-FFF2-40B4-BE49-F238E27FC236}">
                <a16:creationId xmlns:a16="http://schemas.microsoft.com/office/drawing/2014/main" id="{02EEF76F-F354-8E77-4B56-497751B454CD}"/>
              </a:ext>
            </a:extLst>
          </p:cNvPr>
          <p:cNvSpPr txBox="1"/>
          <p:nvPr/>
        </p:nvSpPr>
        <p:spPr>
          <a:xfrm>
            <a:off x="260498" y="5103427"/>
            <a:ext cx="10745249" cy="1107996"/>
          </a:xfrm>
          <a:prstGeom prst="rect">
            <a:avLst/>
          </a:prstGeom>
          <a:noFill/>
        </p:spPr>
        <p:txBody>
          <a:bodyPr wrap="none" rtlCol="0">
            <a:spAutoFit/>
          </a:bodyPr>
          <a:lstStyle/>
          <a:p>
            <a:r>
              <a:rPr lang="en-US"/>
              <a:t>*</a:t>
            </a:r>
            <a:r>
              <a:rPr lang="en-US" sz="1600">
                <a:latin typeface="Arial" panose="020B0604020202020204" pitchFamily="34" charset="0"/>
                <a:cs typeface="Arial" panose="020B0604020202020204" pitchFamily="34" charset="0"/>
              </a:rPr>
              <a:t>Splitting WPs along the boundaries of reporting periods allows activities to be reimbursed at intermediate payments</a:t>
            </a:r>
          </a:p>
          <a:p>
            <a:endParaRPr lang="en-US" sz="1600">
              <a:latin typeface="Arial" panose="020B0604020202020204" pitchFamily="34" charset="0"/>
              <a:cs typeface="Arial" panose="020B0604020202020204" pitchFamily="34" charset="0"/>
            </a:endParaRPr>
          </a:p>
          <a:p>
            <a:r>
              <a:rPr lang="en-US" sz="1600"/>
              <a:t>*</a:t>
            </a:r>
            <a:r>
              <a:rPr lang="en-US" sz="1600">
                <a:latin typeface="Arial" panose="020B0604020202020204" pitchFamily="34" charset="0"/>
                <a:cs typeface="Arial" panose="020B0604020202020204" pitchFamily="34" charset="0"/>
              </a:rPr>
              <a:t>It is possible that the resulting work packages contain the same tasks (e.g. project management). In this case, </a:t>
            </a:r>
          </a:p>
          <a:p>
            <a:r>
              <a:rPr lang="en-US" sz="1600">
                <a:latin typeface="Arial" panose="020B0604020202020204" pitchFamily="34" charset="0"/>
                <a:cs typeface="Arial" panose="020B0604020202020204" pitchFamily="34" charset="0"/>
              </a:rPr>
              <a:t>  there is no need to repeat the same description for each split work package in the proposal (part B, table 3.1b)</a:t>
            </a:r>
          </a:p>
        </p:txBody>
      </p:sp>
    </p:spTree>
    <p:extLst>
      <p:ext uri="{BB962C8B-B14F-4D97-AF65-F5344CB8AC3E}">
        <p14:creationId xmlns:p14="http://schemas.microsoft.com/office/powerpoint/2010/main" val="199558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60498" y="190014"/>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Acceptance of work packages</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9674D3CC-A9AC-93EF-DC92-8DBBFF34D6D7}"/>
              </a:ext>
            </a:extLst>
          </p:cNvPr>
          <p:cNvSpPr txBox="1">
            <a:spLocks/>
          </p:cNvSpPr>
          <p:nvPr/>
        </p:nvSpPr>
        <p:spPr>
          <a:xfrm>
            <a:off x="381000" y="1371600"/>
            <a:ext cx="10515600" cy="475683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tx1"/>
              </a:buClr>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Work packages are </a:t>
            </a:r>
            <a:r>
              <a:rPr lang="en-US" b="0">
                <a:solidFill>
                  <a:srgbClr val="36748B"/>
                </a:solidFill>
                <a:latin typeface="Arial" panose="020B0604020202020204" pitchFamily="34" charset="0"/>
                <a:cs typeface="Arial" panose="020B0604020202020204" pitchFamily="34" charset="0"/>
              </a:rPr>
              <a:t>accepted if the activities have been carried out</a:t>
            </a:r>
            <a:r>
              <a:rPr lang="en-US" b="0">
                <a:solidFill>
                  <a:schemeClr val="tx1"/>
                </a:solidFill>
                <a:latin typeface="Arial" panose="020B0604020202020204" pitchFamily="34" charset="0"/>
                <a:cs typeface="Arial" panose="020B0604020202020204" pitchFamily="34" charset="0"/>
              </a:rPr>
              <a:t>. We can also accept them when all essential tasks have been completed, when equivalent tasks have been carried out, or when deviations have been justified. </a:t>
            </a:r>
          </a:p>
          <a:p>
            <a:pPr lvl="1">
              <a:buClr>
                <a:schemeClr val="tx1"/>
              </a:buClr>
            </a:pPr>
            <a:endParaRPr lang="en-US" b="0">
              <a:solidFill>
                <a:schemeClr val="tx1"/>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GB" b="0">
                <a:solidFill>
                  <a:srgbClr val="36748B"/>
                </a:solidFill>
                <a:latin typeface="Arial" panose="020B0604020202020204" pitchFamily="34" charset="0"/>
                <a:cs typeface="Arial" panose="020B0604020202020204" pitchFamily="34" charset="0"/>
              </a:rPr>
              <a:t>Lump-sum projects can be amended </a:t>
            </a:r>
            <a:r>
              <a:rPr lang="en-GB" b="0">
                <a:solidFill>
                  <a:schemeClr val="tx1"/>
                </a:solidFill>
                <a:latin typeface="Arial" panose="020B0604020202020204" pitchFamily="34" charset="0"/>
                <a:cs typeface="Arial" panose="020B0604020202020204" pitchFamily="34" charset="0"/>
              </a:rPr>
              <a:t>according to scientific-technical needs (or deviations can be justified in the reports). Use these mechanisms to make completion of work packages feasible. </a:t>
            </a:r>
          </a:p>
          <a:p>
            <a:pPr lvl="1">
              <a:buClr>
                <a:schemeClr val="tx1"/>
              </a:buClr>
            </a:pPr>
            <a:endParaRPr lang="en-GB" b="0">
              <a:solidFill>
                <a:schemeClr val="tx1"/>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IE" b="0">
                <a:solidFill>
                  <a:schemeClr val="tx1"/>
                </a:solidFill>
                <a:latin typeface="Arial" panose="020B0604020202020204" pitchFamily="34" charset="0"/>
                <a:cs typeface="Arial" panose="020B0604020202020204" pitchFamily="34" charset="0"/>
              </a:rPr>
              <a:t>Before a lump-sum work package (that you declared completed) is rejected as incomplete, you are invited to </a:t>
            </a:r>
            <a:r>
              <a:rPr lang="en-IE" b="0">
                <a:solidFill>
                  <a:srgbClr val="36748B"/>
                </a:solidFill>
                <a:latin typeface="Arial" panose="020B0604020202020204" pitchFamily="34" charset="0"/>
                <a:cs typeface="Arial" panose="020B0604020202020204" pitchFamily="34" charset="0"/>
              </a:rPr>
              <a:t>respond to the observations of the project officer.</a:t>
            </a:r>
          </a:p>
          <a:p>
            <a:pPr marL="285750" lvl="1" indent="-285750">
              <a:buClr>
                <a:schemeClr val="tx1"/>
              </a:buClr>
              <a:buFont typeface="Arial" panose="020B0604020202020204" pitchFamily="34" charset="0"/>
              <a:buChar char="•"/>
            </a:pPr>
            <a:endParaRPr lang="en-IE" b="0">
              <a:solidFill>
                <a:schemeClr val="tx2"/>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IE" b="0">
                <a:solidFill>
                  <a:schemeClr val="tx1"/>
                </a:solidFill>
                <a:latin typeface="Arial" panose="020B0604020202020204" pitchFamily="34" charset="0"/>
                <a:cs typeface="Arial" panose="020B0604020202020204" pitchFamily="34" charset="0"/>
              </a:rPr>
              <a:t>If the rejection is upheld the lump sum share concerned is not paid at that point in time. You should </a:t>
            </a:r>
            <a:r>
              <a:rPr lang="en-IE" b="0">
                <a:solidFill>
                  <a:srgbClr val="36748B"/>
                </a:solidFill>
                <a:latin typeface="Arial" panose="020B0604020202020204" pitchFamily="34" charset="0"/>
                <a:cs typeface="Arial" panose="020B0604020202020204" pitchFamily="34" charset="0"/>
              </a:rPr>
              <a:t>complete the work package later </a:t>
            </a:r>
            <a:r>
              <a:rPr lang="en-IE" b="0">
                <a:solidFill>
                  <a:schemeClr val="tx1"/>
                </a:solidFill>
                <a:latin typeface="Arial" panose="020B0604020202020204" pitchFamily="34" charset="0"/>
                <a:cs typeface="Arial" panose="020B0604020202020204" pitchFamily="34" charset="0"/>
              </a:rPr>
              <a:t>and declare it at the end of any subsequent reporting period.</a:t>
            </a:r>
          </a:p>
          <a:p>
            <a:pPr marL="285750" lvl="1" indent="-285750">
              <a:buClr>
                <a:schemeClr val="tx1"/>
              </a:buClr>
              <a:buFont typeface="Arial" panose="020B0604020202020204" pitchFamily="34" charset="0"/>
              <a:buChar char="•"/>
            </a:pPr>
            <a:endParaRPr lang="en-IE" b="0">
              <a:solidFill>
                <a:schemeClr val="tx1"/>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IE" b="0">
                <a:solidFill>
                  <a:schemeClr val="tx1"/>
                </a:solidFill>
                <a:latin typeface="Arial" panose="020B0604020202020204" pitchFamily="34" charset="0"/>
                <a:cs typeface="Arial" panose="020B0604020202020204" pitchFamily="34" charset="0"/>
              </a:rPr>
              <a:t>If it is not possible to complete a work package by the end of the project (e.g., for technical reasons or due to force majeure), the </a:t>
            </a:r>
            <a:r>
              <a:rPr lang="en-IE" b="0">
                <a:solidFill>
                  <a:schemeClr val="tx2"/>
                </a:solidFill>
                <a:latin typeface="Arial" panose="020B0604020202020204" pitchFamily="34" charset="0"/>
                <a:cs typeface="Arial" panose="020B0604020202020204" pitchFamily="34" charset="0"/>
              </a:rPr>
              <a:t>l</a:t>
            </a:r>
            <a:r>
              <a:rPr lang="en-IE" b="0">
                <a:solidFill>
                  <a:srgbClr val="36748B"/>
                </a:solidFill>
                <a:latin typeface="Arial" panose="020B0604020202020204" pitchFamily="34" charset="0"/>
                <a:cs typeface="Arial" panose="020B0604020202020204" pitchFamily="34" charset="0"/>
              </a:rPr>
              <a:t>ump-sum is paid partially </a:t>
            </a:r>
            <a:r>
              <a:rPr lang="en-IE" b="0">
                <a:solidFill>
                  <a:schemeClr val="tx1"/>
                </a:solidFill>
                <a:latin typeface="Arial" panose="020B0604020202020204" pitchFamily="34" charset="0"/>
                <a:cs typeface="Arial" panose="020B0604020202020204" pitchFamily="34" charset="0"/>
              </a:rPr>
              <a:t>in line with the degree of completion. The  decision on the partial amount is taken on a case-by-case basis. You will be able to provide observations. </a:t>
            </a:r>
          </a:p>
        </p:txBody>
      </p:sp>
    </p:spTree>
    <p:extLst>
      <p:ext uri="{BB962C8B-B14F-4D97-AF65-F5344CB8AC3E}">
        <p14:creationId xmlns:p14="http://schemas.microsoft.com/office/powerpoint/2010/main" val="51951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6AB7-5028-7228-2056-BF6627A970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9010A9-E115-9038-0595-42287785032F}"/>
              </a:ext>
            </a:extLst>
          </p:cNvPr>
          <p:cNvPicPr>
            <a:picLocks noChangeAspect="1"/>
          </p:cNvPicPr>
          <p:nvPr/>
        </p:nvPicPr>
        <p:blipFill>
          <a:blip r:embed="rId3"/>
          <a:stretch>
            <a:fillRect/>
          </a:stretch>
        </p:blipFill>
        <p:spPr>
          <a:xfrm>
            <a:off x="0" y="0"/>
            <a:ext cx="12192000" cy="6886222"/>
          </a:xfrm>
          <a:prstGeom prst="rect">
            <a:avLst/>
          </a:prstGeom>
        </p:spPr>
      </p:pic>
      <p:pic>
        <p:nvPicPr>
          <p:cNvPr id="11" name="Graphic 10">
            <a:extLst>
              <a:ext uri="{FF2B5EF4-FFF2-40B4-BE49-F238E27FC236}">
                <a16:creationId xmlns:a16="http://schemas.microsoft.com/office/drawing/2014/main" id="{528698FE-2DE1-0A6B-BA40-BE6451D584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936" y="-778122"/>
            <a:ext cx="5992903" cy="6069343"/>
          </a:xfrm>
          <a:prstGeom prst="rect">
            <a:avLst/>
          </a:prstGeom>
        </p:spPr>
      </p:pic>
      <p:pic>
        <p:nvPicPr>
          <p:cNvPr id="13" name="Picture 12">
            <a:extLst>
              <a:ext uri="{FF2B5EF4-FFF2-40B4-BE49-F238E27FC236}">
                <a16:creationId xmlns:a16="http://schemas.microsoft.com/office/drawing/2014/main" id="{E8775E6A-D6BA-ED36-6CBD-3AA2B5AB65EE}"/>
              </a:ext>
            </a:extLst>
          </p:cNvPr>
          <p:cNvPicPr>
            <a:picLocks noChangeAspect="1"/>
          </p:cNvPicPr>
          <p:nvPr/>
        </p:nvPicPr>
        <p:blipFill>
          <a:blip r:embed="rId6"/>
          <a:stretch>
            <a:fillRect/>
          </a:stretch>
        </p:blipFill>
        <p:spPr>
          <a:xfrm>
            <a:off x="312310" y="579909"/>
            <a:ext cx="968069" cy="1132148"/>
          </a:xfrm>
          <a:prstGeom prst="rect">
            <a:avLst/>
          </a:prstGeom>
        </p:spPr>
      </p:pic>
      <p:sp>
        <p:nvSpPr>
          <p:cNvPr id="2" name="TextBox 1">
            <a:extLst>
              <a:ext uri="{FF2B5EF4-FFF2-40B4-BE49-F238E27FC236}">
                <a16:creationId xmlns:a16="http://schemas.microsoft.com/office/drawing/2014/main" id="{6802BCAD-AAA9-7578-88D5-1BF57614E546}"/>
              </a:ext>
            </a:extLst>
          </p:cNvPr>
          <p:cNvSpPr txBox="1"/>
          <p:nvPr/>
        </p:nvSpPr>
        <p:spPr>
          <a:xfrm>
            <a:off x="1592689" y="1559939"/>
            <a:ext cx="9551234" cy="5201424"/>
          </a:xfrm>
          <a:prstGeom prst="rect">
            <a:avLst/>
          </a:prstGeom>
          <a:noFill/>
        </p:spPr>
        <p:txBody>
          <a:bodyPr wrap="square" lIns="91440" tIns="45720" rIns="91440" bIns="45720" anchor="t">
            <a:spAutoFit/>
          </a:bodyPr>
          <a:lstStyle/>
          <a:p>
            <a:r>
              <a:rPr lang="en-US" sz="4000" b="1">
                <a:solidFill>
                  <a:schemeClr val="bg1"/>
                </a:solidFill>
                <a:latin typeface="Arial"/>
                <a:ea typeface="Calibri" panose="020F0502020204030204"/>
                <a:cs typeface="Arial"/>
              </a:rPr>
              <a:t>Disclaimer</a:t>
            </a:r>
            <a:endParaRPr lang="en-GB" sz="2400">
              <a:solidFill>
                <a:schemeClr val="bg1"/>
              </a:solidFill>
              <a:latin typeface="Arial"/>
              <a:ea typeface="Calibri" panose="020F0502020204030204"/>
              <a:cs typeface="Arial"/>
            </a:endParaRPr>
          </a:p>
          <a:p>
            <a:endParaRPr lang="en-US" sz="2400">
              <a:solidFill>
                <a:schemeClr val="bg1"/>
              </a:solidFill>
              <a:latin typeface="Arial"/>
              <a:cs typeface="Arial"/>
            </a:endParaRPr>
          </a:p>
          <a:p>
            <a:endParaRPr lang="en-US" sz="2400">
              <a:solidFill>
                <a:schemeClr val="bg1"/>
              </a:solidFill>
              <a:latin typeface="Arial"/>
              <a:cs typeface="Arial"/>
            </a:endParaRPr>
          </a:p>
          <a:p>
            <a:endParaRPr lang="en-US" sz="2400">
              <a:solidFill>
                <a:schemeClr val="bg1"/>
              </a:solidFill>
              <a:latin typeface="Arial"/>
              <a:cs typeface="Arial"/>
            </a:endParaRPr>
          </a:p>
          <a:p>
            <a:r>
              <a:rPr lang="en-US" sz="2000">
                <a:solidFill>
                  <a:schemeClr val="bg1"/>
                </a:solidFill>
                <a:latin typeface="Arial"/>
                <a:cs typeface="Arial"/>
              </a:rPr>
              <a:t>This document/presentation is non-binding and designed for information purposes to support participants to Global Health EDCTP3 actions in the management of their projects. </a:t>
            </a:r>
          </a:p>
          <a:p>
            <a:endParaRPr lang="en-US" sz="2000">
              <a:solidFill>
                <a:schemeClr val="bg1"/>
              </a:solidFill>
              <a:latin typeface="Arial"/>
              <a:cs typeface="Arial"/>
            </a:endParaRPr>
          </a:p>
          <a:p>
            <a:r>
              <a:rPr lang="en-US" sz="2000">
                <a:solidFill>
                  <a:schemeClr val="bg1"/>
                </a:solidFill>
                <a:latin typeface="Arial"/>
                <a:cs typeface="Arial"/>
              </a:rPr>
              <a:t>It is based on the legal framework applicable to Global Health EDCTP3 activities, namely Council Regulation 2021/2085 (basic act), European Parliament and Council Regulation 2021/695 (Horizon Europe Regulation), the Global Health EDCTP3 2025 work </a:t>
            </a:r>
            <a:r>
              <a:rPr lang="en-US" sz="2000" err="1">
                <a:solidFill>
                  <a:schemeClr val="bg1"/>
                </a:solidFill>
                <a:latin typeface="Arial"/>
                <a:cs typeface="Arial"/>
              </a:rPr>
              <a:t>programme</a:t>
            </a:r>
            <a:r>
              <a:rPr lang="en-US" sz="2000">
                <a:solidFill>
                  <a:schemeClr val="bg1"/>
                </a:solidFill>
                <a:latin typeface="Arial"/>
                <a:cs typeface="Arial"/>
              </a:rPr>
              <a:t> and the Horizon Europe Lump Sum Model Grant Agreement.</a:t>
            </a:r>
          </a:p>
          <a:p>
            <a:pPr algn="ctr"/>
            <a:endParaRPr lang="en-GB" sz="4000" b="1">
              <a:solidFill>
                <a:schemeClr val="bg1"/>
              </a:solidFill>
              <a:latin typeface="Arial"/>
              <a:ea typeface="Calibri" panose="020F0502020204030204"/>
              <a:cs typeface="Arial"/>
            </a:endParaRPr>
          </a:p>
        </p:txBody>
      </p:sp>
      <p:pic>
        <p:nvPicPr>
          <p:cNvPr id="4" name="Picture 3">
            <a:extLst>
              <a:ext uri="{FF2B5EF4-FFF2-40B4-BE49-F238E27FC236}">
                <a16:creationId xmlns:a16="http://schemas.microsoft.com/office/drawing/2014/main" id="{5D792BCF-8DDF-3909-2AAE-DF812A9329ED}"/>
              </a:ext>
            </a:extLst>
          </p:cNvPr>
          <p:cNvPicPr>
            <a:picLocks noChangeAspect="1"/>
          </p:cNvPicPr>
          <p:nvPr/>
        </p:nvPicPr>
        <p:blipFill>
          <a:blip r:embed="rId6"/>
          <a:stretch>
            <a:fillRect/>
          </a:stretch>
        </p:blipFill>
        <p:spPr>
          <a:xfrm>
            <a:off x="11456233" y="5986429"/>
            <a:ext cx="557762" cy="651503"/>
          </a:xfrm>
          <a:prstGeom prst="rect">
            <a:avLst/>
          </a:prstGeom>
        </p:spPr>
      </p:pic>
    </p:spTree>
    <p:extLst>
      <p:ext uri="{BB962C8B-B14F-4D97-AF65-F5344CB8AC3E}">
        <p14:creationId xmlns:p14="http://schemas.microsoft.com/office/powerpoint/2010/main" val="1488758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28600" y="175255"/>
            <a:ext cx="96012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spc="110">
                <a:solidFill>
                  <a:srgbClr val="36748C"/>
                </a:solidFill>
                <a:latin typeface="Arial" panose="020B0604020202020204" pitchFamily="34" charset="0"/>
                <a:cs typeface="Arial" panose="020B0604020202020204" pitchFamily="34" charset="0"/>
              </a:rPr>
              <a:t>Evaluation of a lump-sum proposal (1/2)</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E18A5488-C43D-8773-CF22-9BCF34958365}"/>
              </a:ext>
            </a:extLst>
          </p:cNvPr>
          <p:cNvSpPr txBox="1">
            <a:spLocks/>
          </p:cNvSpPr>
          <p:nvPr/>
        </p:nvSpPr>
        <p:spPr>
          <a:xfrm>
            <a:off x="228600" y="673309"/>
            <a:ext cx="11347668" cy="5777319"/>
          </a:xfrm>
          <a:prstGeom prst="rect">
            <a:avLst/>
          </a:prstGeom>
        </p:spPr>
        <p:txBody>
          <a:bodyPr vert="horz" lIns="91440" tIns="45720" rIns="91440" bIns="45720" rtlCol="0" anchor="t">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1" algn="l" defTabSz="914400" rtl="0" eaLnBrk="1" fontAlgn="auto" latinLnBrk="0" hangingPunct="1">
              <a:lnSpc>
                <a:spcPct val="100000"/>
              </a:lnSpc>
              <a:spcBef>
                <a:spcPts val="0"/>
              </a:spcBef>
              <a:spcAft>
                <a:spcPts val="0"/>
              </a:spcAft>
              <a:buClr>
                <a:srgbClr val="35748A"/>
              </a:buClr>
              <a:buSzTx/>
              <a:tabLst/>
              <a:defRPr/>
            </a:pPr>
            <a:endParaRPr lang="en-US">
              <a:solidFill>
                <a:schemeClr val="tx2"/>
              </a:solidFill>
              <a:latin typeface="Arial" panose="020B0604020202020204" pitchFamily="34" charset="0"/>
              <a:cs typeface="Arial" panose="020B0604020202020204" pitchFamily="34" charset="0"/>
            </a:endParaRPr>
          </a:p>
          <a:p>
            <a:pPr marR="0" lvl="1" algn="l" defTabSz="914400" rtl="0" eaLnBrk="1" fontAlgn="auto" latinLnBrk="0" hangingPunct="1">
              <a:lnSpc>
                <a:spcPct val="100000"/>
              </a:lnSpc>
              <a:spcBef>
                <a:spcPts val="0"/>
              </a:spcBef>
              <a:spcAft>
                <a:spcPts val="0"/>
              </a:spcAft>
              <a:buClr>
                <a:srgbClr val="35748A"/>
              </a:buClr>
              <a:buSzTx/>
              <a:tabLst/>
              <a:defRPr/>
            </a:pPr>
            <a:r>
              <a:rPr lang="en-US" sz="2000">
                <a:solidFill>
                  <a:schemeClr val="accent1"/>
                </a:solidFill>
                <a:latin typeface="Arial"/>
                <a:cs typeface="Arial"/>
              </a:rPr>
              <a:t>Evaluation of lump-sum occurs at stage 2 only (full proposal) </a:t>
            </a: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1800" b="0" i="0" u="none" strike="noStrike" kern="1200" cap="none" spc="0" normalizeH="0" baseline="0" noProof="0">
              <a:ln>
                <a:noFill/>
              </a:ln>
              <a:solidFill>
                <a:srgbClr val="951E28"/>
              </a:solidFill>
              <a:effectLst/>
              <a:uLnTx/>
              <a:uFillTx/>
              <a:latin typeface="Arial" panose="020B0604020202020204" pitchFamily="34" charset="0"/>
              <a:ea typeface="+mn-ea"/>
              <a:cs typeface="Arial" panose="020B0604020202020204" pitchFamily="34" charset="0"/>
            </a:endParaRPr>
          </a:p>
          <a:p>
            <a:pPr marL="285750" lvl="1" indent="-285750">
              <a:buClr>
                <a:schemeClr val="tx1"/>
              </a:buClr>
              <a:buFont typeface="Arial" panose="020B0604020202020204" pitchFamily="34" charset="0"/>
              <a:buChar char="•"/>
              <a:defRPr/>
            </a:pPr>
            <a:r>
              <a:rPr lang="en-US" sz="1600" b="0">
                <a:solidFill>
                  <a:srgbClr val="000000"/>
                </a:solidFill>
                <a:latin typeface="Arial"/>
                <a:cs typeface="Arial"/>
              </a:rPr>
              <a:t>Evaluation of lump sum proposals follows the same overall approach as for actual cost grants. </a:t>
            </a:r>
            <a:r>
              <a:rPr kumimoji="0" lang="en-US" sz="1600" b="0" i="0" u="none" strike="noStrike" kern="1200" cap="none" spc="0" normalizeH="0" baseline="0" noProof="0">
                <a:ln>
                  <a:noFill/>
                </a:ln>
                <a:solidFill>
                  <a:srgbClr val="000000"/>
                </a:solidFill>
                <a:effectLst/>
                <a:uLnTx/>
                <a:uFillTx/>
                <a:latin typeface="Arial"/>
                <a:cs typeface="Arial"/>
              </a:rPr>
              <a:t>Your proposal will be evaluated by independent experts against the </a:t>
            </a:r>
            <a:r>
              <a:rPr lang="en-US" sz="1600" b="0">
                <a:solidFill>
                  <a:schemeClr val="tx2"/>
                </a:solidFill>
                <a:latin typeface="Arial"/>
                <a:cs typeface="Arial"/>
              </a:rPr>
              <a:t>standard evaluation criteria: </a:t>
            </a:r>
            <a:r>
              <a:rPr kumimoji="0" lang="en-US" sz="1600" b="0" i="0" u="none" strike="noStrike" kern="1200" cap="none" spc="0" normalizeH="0" baseline="0" noProof="0">
                <a:ln>
                  <a:noFill/>
                </a:ln>
                <a:solidFill>
                  <a:srgbClr val="000000"/>
                </a:solidFill>
                <a:effectLst/>
                <a:uLnTx/>
                <a:uFillTx/>
                <a:latin typeface="Arial"/>
                <a:cs typeface="Arial"/>
              </a:rPr>
              <a:t>excellence, impact, and implementation. The cost estimations will be assessed against the proposed activities under the</a:t>
            </a:r>
            <a:r>
              <a:rPr kumimoji="0" lang="en-US" sz="1600" b="1" i="0" u="none" strike="noStrike" kern="1200" cap="none" spc="0" normalizeH="0" baseline="0" noProof="0">
                <a:ln>
                  <a:noFill/>
                </a:ln>
                <a:solidFill>
                  <a:srgbClr val="0F4494"/>
                </a:solidFill>
                <a:effectLst/>
                <a:uLnTx/>
                <a:uFillTx/>
                <a:latin typeface="Arial"/>
                <a:cs typeface="Arial"/>
              </a:rPr>
              <a:t> </a:t>
            </a:r>
            <a:r>
              <a:rPr lang="en-US" sz="1600" b="0">
                <a:solidFill>
                  <a:schemeClr val="tx2"/>
                </a:solidFill>
                <a:latin typeface="Arial"/>
                <a:cs typeface="Arial"/>
              </a:rPr>
              <a:t>Quality/Implementation/Resources </a:t>
            </a:r>
            <a:r>
              <a:rPr kumimoji="0" lang="en-US" sz="1600" b="0" i="0" u="none" strike="noStrike" kern="1200" cap="none" spc="0" normalizeH="0" baseline="0" noProof="0">
                <a:ln>
                  <a:noFill/>
                </a:ln>
                <a:solidFill>
                  <a:srgbClr val="000000"/>
                </a:solidFill>
                <a:effectLst/>
                <a:uLnTx/>
                <a:uFillTx/>
                <a:latin typeface="Arial"/>
                <a:cs typeface="Arial"/>
              </a:rPr>
              <a:t>award </a:t>
            </a:r>
            <a:r>
              <a:rPr kumimoji="0" lang="en-US" sz="1600" b="0" i="0" u="none" strike="noStrike" kern="1200" cap="none" spc="0" normalizeH="0" baseline="0" noProof="0" err="1">
                <a:ln>
                  <a:noFill/>
                </a:ln>
                <a:solidFill>
                  <a:srgbClr val="000000"/>
                </a:solidFill>
                <a:effectLst/>
                <a:uLnTx/>
                <a:uFillTx/>
                <a:latin typeface="Arial"/>
                <a:cs typeface="Arial"/>
              </a:rPr>
              <a:t>criter</a:t>
            </a:r>
            <a:r>
              <a:rPr lang="en-US" sz="1600" b="0" err="1">
                <a:solidFill>
                  <a:srgbClr val="000000"/>
                </a:solidFill>
                <a:latin typeface="Arial"/>
                <a:cs typeface="Arial"/>
              </a:rPr>
              <a:t>ia</a:t>
            </a:r>
            <a:r>
              <a:rPr kumimoji="0" lang="en-US" sz="1600" b="0" i="0" u="none" strike="noStrike" kern="1200" cap="none" spc="0" normalizeH="0" baseline="0" noProof="0">
                <a:ln>
                  <a:noFill/>
                </a:ln>
                <a:solidFill>
                  <a:srgbClr val="000000"/>
                </a:solidFill>
                <a:effectLst/>
                <a:uLnTx/>
                <a:uFillTx/>
                <a:latin typeface="Arial"/>
                <a:cs typeface="Arial"/>
              </a:rPr>
              <a:t>.</a:t>
            </a:r>
            <a:endParaRPr lang="en-US" sz="1600" b="0" i="0" u="none" strike="noStrike" kern="1200" cap="none" spc="0" normalizeH="0" baseline="0" noProof="0">
              <a:ln>
                <a:noFill/>
              </a:ln>
              <a:solidFill>
                <a:srgbClr val="000000"/>
              </a:solidFill>
              <a:effectLst/>
              <a:uLnTx/>
              <a:uFillTx/>
              <a:latin typeface="Arial"/>
              <a:cs typeface="Arial"/>
            </a:endParaRPr>
          </a:p>
          <a:p>
            <a:pPr marR="0" lvl="1" algn="l" defTabSz="914400" rtl="0" eaLnBrk="1" fontAlgn="auto" latinLnBrk="0" hangingPunct="1">
              <a:lnSpc>
                <a:spcPct val="100000"/>
              </a:lnSpc>
              <a:spcBef>
                <a:spcPts val="0"/>
              </a:spcBef>
              <a:spcAft>
                <a:spcPts val="0"/>
              </a:spcAft>
              <a:buClr>
                <a:schemeClr val="tx1"/>
              </a:buClr>
              <a:buSzTx/>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cs typeface="Arial"/>
              </a:rPr>
              <a:t> Experts will:</a:t>
            </a:r>
            <a:endParaRPr lang="en-US" sz="1600" b="0" i="0" u="none" strike="noStrike" kern="1200" cap="none" spc="0" normalizeH="0" baseline="0" noProof="0">
              <a:ln>
                <a:noFill/>
              </a:ln>
              <a:solidFill>
                <a:srgbClr val="000000"/>
              </a:solidFill>
              <a:effectLst/>
              <a:uLnTx/>
              <a:uFillTx/>
              <a:latin typeface="Arial"/>
              <a:cs typeface="Arial"/>
            </a:endParaRPr>
          </a:p>
          <a:p>
            <a:pPr marL="1200150" lvl="2" indent="-285750">
              <a:buFont typeface="Arial" panose="020B0604020202020204" pitchFamily="34" charset="0"/>
              <a:buChar char="•"/>
            </a:pPr>
            <a:r>
              <a:rPr lang="en-US" sz="1600">
                <a:solidFill>
                  <a:srgbClr val="000000"/>
                </a:solidFill>
                <a:latin typeface="Arial"/>
                <a:cs typeface="Arial"/>
              </a:rPr>
              <a:t>ensure that the cost estimations are </a:t>
            </a:r>
            <a:r>
              <a:rPr lang="en-US" sz="1600">
                <a:solidFill>
                  <a:schemeClr val="tx2"/>
                </a:solidFill>
                <a:latin typeface="Arial"/>
                <a:cs typeface="Arial"/>
              </a:rPr>
              <a:t>reasonable and non-excessive </a:t>
            </a:r>
            <a:r>
              <a:rPr lang="en-US" sz="1600">
                <a:solidFill>
                  <a:srgbClr val="000000"/>
                </a:solidFill>
                <a:latin typeface="Arial"/>
                <a:cs typeface="Arial"/>
              </a:rPr>
              <a:t>(including with checking the budget estimate on the basis of relevant statistical data)</a:t>
            </a:r>
          </a:p>
          <a:p>
            <a:pPr marL="1200150" marR="0" lvl="2" indent="-285750" fontAlgn="auto">
              <a:lnSpc>
                <a:spcPct val="100000"/>
              </a:lnSpc>
              <a:spcBef>
                <a:spcPts val="0"/>
              </a:spcBef>
              <a:spcAft>
                <a:spcPts val="0"/>
              </a:spcAft>
              <a:buSzTx/>
              <a:buFont typeface="Arial" panose="020B0604020202020204" pitchFamily="34" charset="0"/>
              <a:buChar char="•"/>
              <a:tabLst/>
              <a:defRPr/>
            </a:pPr>
            <a:r>
              <a:rPr lang="en-US" sz="1600">
                <a:solidFill>
                  <a:srgbClr val="000000"/>
                </a:solidFill>
                <a:latin typeface="Arial"/>
                <a:cs typeface="Arial"/>
              </a:rPr>
              <a:t>evaluate whether the proposed resources and the split of the lump sum </a:t>
            </a:r>
            <a:r>
              <a:rPr lang="en-US" sz="1600">
                <a:solidFill>
                  <a:schemeClr val="tx2"/>
                </a:solidFill>
                <a:latin typeface="Arial"/>
                <a:cs typeface="Arial"/>
              </a:rPr>
              <a:t>allow completing the activities described in the proposal.</a:t>
            </a:r>
          </a:p>
          <a:p>
            <a:pPr marL="1200150" lvl="2" indent="-285750">
              <a:buFont typeface="Arial" panose="020B0604020202020204" pitchFamily="34" charset="0"/>
              <a:buChar char="•"/>
              <a:defRPr/>
            </a:pPr>
            <a:r>
              <a:rPr lang="en-US" sz="1600">
                <a:solidFill>
                  <a:srgbClr val="000000"/>
                </a:solidFill>
                <a:latin typeface="Arial"/>
                <a:cs typeface="Arial"/>
              </a:rPr>
              <a:t>Verify that proposals include the declaration by beneficiaries</a:t>
            </a:r>
            <a:r>
              <a:rPr lang="en-US" sz="1600">
                <a:solidFill>
                  <a:schemeClr val="tx2"/>
                </a:solidFill>
                <a:latin typeface="Arial"/>
                <a:cs typeface="Arial"/>
              </a:rPr>
              <a:t> of having used their own accounting practices</a:t>
            </a:r>
            <a:endParaRPr lang="en-US" sz="1600">
              <a:solidFill>
                <a:schemeClr val="tx2"/>
              </a:solidFill>
              <a:latin typeface="Arial" panose="020B0604020202020204" pitchFamily="34" charset="0"/>
              <a:cs typeface="Arial" panose="020B0604020202020204" pitchFamily="34" charset="0"/>
            </a:endParaRPr>
          </a:p>
          <a:p>
            <a:pPr marL="1200150" lvl="2" indent="-285750">
              <a:buClr>
                <a:srgbClr val="35748A"/>
              </a:buClr>
              <a:buFont typeface="Arial" panose="020B0604020202020204" pitchFamily="34" charset="0"/>
              <a:buChar char="•"/>
              <a:defRPr/>
            </a:pPr>
            <a:endParaRPr lang="en-US" sz="160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a:p>
            <a:pPr marL="1200150" marR="0" lvl="2" indent="-28575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lang="en-US" sz="1600">
              <a:solidFill>
                <a:srgbClr val="077C90"/>
              </a:solidFill>
              <a:latin typeface="Arial" panose="020B0604020202020204" pitchFamily="34" charset="0"/>
              <a:cs typeface="Arial" panose="020B0604020202020204" pitchFamily="34" charset="0"/>
            </a:endParaRPr>
          </a:p>
          <a:p>
            <a:pPr marR="0" lvl="1" algn="l" defTabSz="914400" rtl="0" eaLnBrk="1" fontAlgn="auto" latinLnBrk="0" hangingPunct="1">
              <a:lnSpc>
                <a:spcPct val="100000"/>
              </a:lnSpc>
              <a:spcBef>
                <a:spcPts val="0"/>
              </a:spcBef>
              <a:spcAft>
                <a:spcPts val="0"/>
              </a:spcAft>
              <a:buClr>
                <a:srgbClr val="35748A"/>
              </a:buClr>
              <a:buSzTx/>
              <a:tabLst/>
              <a:defRPr/>
            </a:pPr>
            <a:endParaRPr lang="en-US"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R="0" lvl="1" algn="l" defTabSz="914400">
              <a:lnSpc>
                <a:spcPct val="100000"/>
              </a:lnSpc>
              <a:spcBef>
                <a:spcPts val="0"/>
              </a:spcBef>
              <a:spcAft>
                <a:spcPts val="0"/>
              </a:spcAft>
              <a:buSzTx/>
              <a:tabLst/>
              <a:defRPr/>
            </a:pPr>
            <a:endParaRPr lang="en-US" sz="1600">
              <a:solidFill>
                <a:srgbClr val="000000"/>
              </a:solidFill>
              <a:latin typeface="Arial" panose="020B0604020202020204" pitchFamily="34" charset="0"/>
              <a:cs typeface="Arial" panose="020B0604020202020204" pitchFamily="34" charset="0"/>
            </a:endParaRPr>
          </a:p>
          <a:p>
            <a:pPr lvl="1">
              <a:buClr>
                <a:srgbClr val="35748A"/>
              </a:buClr>
              <a:defRPr/>
            </a:pPr>
            <a:endParaRPr lang="en-US" sz="1600" b="0">
              <a:solidFill>
                <a:srgbClr val="000000"/>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600" b="0">
                <a:solidFill>
                  <a:srgbClr val="000000"/>
                </a:solidFill>
                <a:latin typeface="Arial"/>
                <a:cs typeface="Arial"/>
              </a:rPr>
              <a:t>Personnel costs dashboard provides a reference data about the range of normal personnel costs per country, helping the evaluators to judge if personnel cost estimations in a proposal are reasonable </a:t>
            </a: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endParaRPr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fr-BE"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54A0800-899B-CA77-C2F9-5B9E50AD8813}"/>
              </a:ext>
            </a:extLst>
          </p:cNvPr>
          <p:cNvSpPr/>
          <p:nvPr/>
        </p:nvSpPr>
        <p:spPr>
          <a:xfrm>
            <a:off x="228600" y="4557570"/>
            <a:ext cx="11588558" cy="840697"/>
          </a:xfrm>
          <a:prstGeom prst="roundRect">
            <a:avLst/>
          </a:prstGeom>
          <a:solidFill>
            <a:srgbClr val="A0C5D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lvl="1">
              <a:buClr>
                <a:schemeClr val="accent2"/>
              </a:buClr>
            </a:pPr>
            <a:endParaRPr lang="en-US" sz="1600">
              <a:solidFill>
                <a:srgbClr val="000000"/>
              </a:solidFill>
              <a:latin typeface="Arial" panose="020B0604020202020204" pitchFamily="34" charset="0"/>
              <a:cs typeface="Arial" panose="020B0604020202020204" pitchFamily="34" charset="0"/>
            </a:endParaRPr>
          </a:p>
          <a:p>
            <a:pPr marL="0" lvl="1">
              <a:buClr>
                <a:srgbClr val="35748A"/>
              </a:buClr>
            </a:pPr>
            <a:endParaRPr lang="en-US" sz="1600">
              <a:solidFill>
                <a:srgbClr val="000000"/>
              </a:solidFill>
              <a:latin typeface="Arial" panose="020B0604020202020204" pitchFamily="34" charset="0"/>
              <a:cs typeface="Arial" panose="020B0604020202020204" pitchFamily="34" charset="0"/>
            </a:endParaRPr>
          </a:p>
          <a:p>
            <a:pPr marL="0" lvl="1" algn="ctr">
              <a:buClr>
                <a:schemeClr val="accent2"/>
              </a:buClr>
            </a:pPr>
            <a:r>
              <a:rPr lang="en-US" sz="1600">
                <a:solidFill>
                  <a:srgbClr val="000000"/>
                </a:solidFill>
                <a:latin typeface="Arial"/>
                <a:cs typeface="Arial"/>
              </a:rPr>
              <a:t>The JU will provide </a:t>
            </a:r>
            <a:r>
              <a:rPr lang="en-US" sz="1600" b="1">
                <a:solidFill>
                  <a:srgbClr val="000000"/>
                </a:solidFill>
                <a:latin typeface="Arial"/>
                <a:cs typeface="Arial"/>
              </a:rPr>
              <a:t>personnel costs dashboard </a:t>
            </a:r>
            <a:r>
              <a:rPr lang="en-US" sz="1600">
                <a:solidFill>
                  <a:srgbClr val="000000"/>
                </a:solidFill>
                <a:latin typeface="Arial"/>
                <a:cs typeface="Arial"/>
              </a:rPr>
              <a:t>that shall be used </a:t>
            </a:r>
            <a:r>
              <a:rPr kumimoji="0" lang="en-150" sz="1600" b="0" i="0" u="none" strike="noStrike" kern="1200" cap="none" spc="0" normalizeH="0" baseline="0" noProof="0">
                <a:ln>
                  <a:noFill/>
                </a:ln>
                <a:solidFill>
                  <a:srgbClr val="000000"/>
                </a:solidFill>
                <a:effectLst/>
                <a:uLnTx/>
                <a:uFillTx/>
                <a:latin typeface="Arial"/>
                <a:cs typeface="Arial"/>
              </a:rPr>
              <a:t>to</a:t>
            </a:r>
            <a:r>
              <a:rPr kumimoji="0" lang="en-IE" sz="1600" b="0" i="0" u="none" strike="noStrike" kern="1200" cap="none" spc="0" normalizeH="0" baseline="0" noProof="0">
                <a:ln>
                  <a:noFill/>
                </a:ln>
                <a:solidFill>
                  <a:srgbClr val="000000"/>
                </a:solidFill>
                <a:effectLst/>
                <a:uLnTx/>
                <a:uFillTx/>
                <a:latin typeface="Arial"/>
                <a:cs typeface="Arial"/>
              </a:rPr>
              <a:t> ensure that budgets are reasonable and non-excessive</a:t>
            </a:r>
          </a:p>
          <a:p>
            <a:pPr marL="0" lvl="1" algn="ctr">
              <a:buClr>
                <a:schemeClr val="accent2"/>
              </a:buClr>
            </a:pPr>
            <a:endParaRPr lang="en-IE" sz="1600" b="0" i="0" u="none" strike="noStrike" kern="1200" cap="none" spc="0" normalizeH="0" baseline="0" noProof="0">
              <a:ln>
                <a:noFill/>
              </a:ln>
              <a:solidFill>
                <a:srgbClr val="000000"/>
              </a:solidFill>
              <a:effectLst/>
              <a:uLnTx/>
              <a:uFillTx/>
              <a:latin typeface="Arial"/>
              <a:cs typeface="Arial"/>
            </a:endParaRPr>
          </a:p>
          <a:p>
            <a:pPr marL="0" lvl="1" algn="ctr"/>
            <a:endParaRPr lang="en-US" sz="1600" spc="36">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33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28600" y="175255"/>
            <a:ext cx="96012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spc="110">
                <a:solidFill>
                  <a:srgbClr val="36748C"/>
                </a:solidFill>
                <a:latin typeface="Arial" panose="020B0604020202020204" pitchFamily="34" charset="0"/>
                <a:cs typeface="Arial" panose="020B0604020202020204" pitchFamily="34" charset="0"/>
              </a:rPr>
              <a:t>Evaluation of a lump-sum proposal (2/2)</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E18A5488-C43D-8773-CF22-9BCF34958365}"/>
              </a:ext>
            </a:extLst>
          </p:cNvPr>
          <p:cNvSpPr txBox="1">
            <a:spLocks/>
          </p:cNvSpPr>
          <p:nvPr/>
        </p:nvSpPr>
        <p:spPr>
          <a:xfrm>
            <a:off x="228600" y="905426"/>
            <a:ext cx="11347668" cy="5777319"/>
          </a:xfrm>
          <a:prstGeom prst="rect">
            <a:avLst/>
          </a:prstGeom>
        </p:spPr>
        <p:txBody>
          <a:bodyPr vert="horz" lIns="91440" tIns="45720" rIns="91440" bIns="45720" rtlCol="0" anchor="t">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2">
              <a:buClr>
                <a:srgbClr val="35748A"/>
              </a:buClr>
              <a:defRPr/>
            </a:pPr>
            <a:endParaRPr lang="en-US" sz="160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a:cs typeface="Arial"/>
              </a:rPr>
              <a:t>If the experts find overestimated costs, they make </a:t>
            </a:r>
            <a:r>
              <a:rPr lang="en-US" sz="1600" b="0">
                <a:solidFill>
                  <a:schemeClr val="tx2"/>
                </a:solidFill>
                <a:latin typeface="Arial"/>
                <a:cs typeface="Arial"/>
              </a:rPr>
              <a:t>concrete recommendations </a:t>
            </a:r>
            <a:r>
              <a:rPr kumimoji="0" lang="en-US" sz="1600" b="0" i="0" u="none" strike="noStrike" kern="1200" cap="none" spc="0" normalizeH="0" baseline="0" noProof="0">
                <a:ln>
                  <a:noFill/>
                </a:ln>
                <a:solidFill>
                  <a:srgbClr val="000000"/>
                </a:solidFill>
                <a:effectLst/>
                <a:uLnTx/>
                <a:uFillTx/>
                <a:latin typeface="Arial"/>
                <a:cs typeface="Arial"/>
              </a:rPr>
              <a:t>on the budget that are recorded in the Evaluation Summary Report, </a:t>
            </a:r>
            <a:r>
              <a:rPr lang="en-US" sz="1600" b="0">
                <a:solidFill>
                  <a:srgbClr val="000000"/>
                </a:solidFill>
                <a:latin typeface="Arial"/>
                <a:cs typeface="Arial"/>
              </a:rPr>
              <a:t>but the score will not be decreased. </a:t>
            </a:r>
          </a:p>
          <a:p>
            <a:pPr lvl="1">
              <a:buClr>
                <a:schemeClr val="tx1"/>
              </a:buClr>
              <a:defRPr/>
            </a:pPr>
            <a:endParaRPr lang="en-US" sz="1600" b="0" i="0" u="none" strike="noStrike" kern="1200" cap="none" spc="0" normalizeH="0" baseline="0" noProof="0">
              <a:ln>
                <a:noFill/>
              </a:ln>
              <a:solidFill>
                <a:srgbClr val="000000"/>
              </a:solidFill>
              <a:effectLst/>
              <a:uLnTx/>
              <a:uFillTx/>
              <a:latin typeface="Arial"/>
              <a:cs typeface="Arial"/>
            </a:endParaRPr>
          </a:p>
          <a:p>
            <a:pPr marL="285750" lvl="1" indent="-285750">
              <a:buClr>
                <a:schemeClr val="tx1"/>
              </a:buClr>
              <a:buFont typeface="Arial" panose="020B0604020202020204" pitchFamily="34" charset="0"/>
              <a:buChar char="•"/>
              <a:defRPr/>
            </a:pPr>
            <a:r>
              <a:rPr lang="en-US" sz="1600" b="0">
                <a:solidFill>
                  <a:srgbClr val="000000"/>
                </a:solidFill>
                <a:latin typeface="Arial"/>
                <a:cs typeface="Arial"/>
              </a:rPr>
              <a:t>Serious problems with the lump sum budget (e.g., a budget unfit for purpose or strongly overestimated costs) lead to a </a:t>
            </a:r>
            <a:r>
              <a:rPr lang="en-US" sz="1600">
                <a:solidFill>
                  <a:schemeClr val="tx2"/>
                </a:solidFill>
                <a:latin typeface="Arial"/>
                <a:cs typeface="Arial"/>
              </a:rPr>
              <a:t>decreased score </a:t>
            </a:r>
            <a:r>
              <a:rPr lang="en-US" sz="1600" b="0">
                <a:solidFill>
                  <a:srgbClr val="000000"/>
                </a:solidFill>
                <a:latin typeface="Arial"/>
                <a:cs typeface="Arial"/>
              </a:rPr>
              <a:t>under the implementation criterion. </a:t>
            </a:r>
          </a:p>
          <a:p>
            <a:pPr marL="285750" lvl="1" indent="-285750">
              <a:buClr>
                <a:schemeClr val="tx1"/>
              </a:buClr>
              <a:buFont typeface="Arial" panose="020B0604020202020204" pitchFamily="34" charset="0"/>
              <a:buChar char="•"/>
              <a:defRPr/>
            </a:pPr>
            <a:endParaRPr lang="en-US" sz="1600" b="0" i="0" u="none" strike="noStrike" kern="1200" cap="none" spc="0" normalizeH="0" baseline="0" noProof="0">
              <a:ln>
                <a:noFill/>
              </a:ln>
              <a:solidFill>
                <a:srgbClr val="000000"/>
              </a:solidFill>
              <a:effectLst/>
              <a:uLnTx/>
              <a:uFillTx/>
              <a:latin typeface="Arial"/>
              <a:cs typeface="Arial"/>
            </a:endParaRPr>
          </a:p>
          <a:p>
            <a:pPr marL="285750" lvl="1" indent="-285750">
              <a:buClr>
                <a:schemeClr val="tx1"/>
              </a:buClr>
              <a:buFont typeface="Arial" panose="020B0604020202020204" pitchFamily="34" charset="0"/>
              <a:buChar char="•"/>
              <a:defRPr/>
            </a:pPr>
            <a:r>
              <a:rPr lang="en-US" sz="1600" b="0">
                <a:solidFill>
                  <a:srgbClr val="000000"/>
                </a:solidFill>
                <a:latin typeface="Arial"/>
                <a:cs typeface="Arial"/>
              </a:rPr>
              <a:t>Possible changes to the lump sum budget following evaluation are typically: </a:t>
            </a:r>
          </a:p>
          <a:p>
            <a:pPr marL="1200150" lvl="2" indent="-285750">
              <a:buClr>
                <a:schemeClr val="tx1"/>
              </a:buClr>
              <a:buFont typeface="Arial" panose="020B0604020202020204" pitchFamily="34" charset="0"/>
              <a:buChar char="•"/>
              <a:defRPr/>
            </a:pPr>
            <a:r>
              <a:rPr lang="en-US" sz="1600" b="0">
                <a:solidFill>
                  <a:srgbClr val="000000"/>
                </a:solidFill>
                <a:latin typeface="Arial"/>
                <a:cs typeface="Arial"/>
              </a:rPr>
              <a:t>removal of ineligible costs (i.e. costs that do not meet the standard cost eligibility conditions of the </a:t>
            </a:r>
            <a:r>
              <a:rPr lang="en-US" sz="1600" b="0" err="1">
                <a:solidFill>
                  <a:srgbClr val="000000"/>
                </a:solidFill>
                <a:latin typeface="Arial"/>
                <a:cs typeface="Arial"/>
              </a:rPr>
              <a:t>programme</a:t>
            </a:r>
            <a:r>
              <a:rPr lang="en-US" sz="1600" b="0">
                <a:solidFill>
                  <a:srgbClr val="000000"/>
                </a:solidFill>
                <a:latin typeface="Arial"/>
                <a:cs typeface="Arial"/>
              </a:rPr>
              <a:t>; see above) </a:t>
            </a:r>
          </a:p>
          <a:p>
            <a:pPr marL="1200150" lvl="2" indent="-285750">
              <a:buClr>
                <a:schemeClr val="tx1"/>
              </a:buClr>
              <a:buFont typeface="Arial" panose="020B0604020202020204" pitchFamily="34" charset="0"/>
              <a:buChar char="•"/>
              <a:defRPr/>
            </a:pPr>
            <a:r>
              <a:rPr lang="en-US" sz="1600" b="0">
                <a:solidFill>
                  <a:srgbClr val="000000"/>
                </a:solidFill>
                <a:latin typeface="Arial"/>
                <a:cs typeface="Arial"/>
              </a:rPr>
              <a:t>removal of erroneously duplicated cost items </a:t>
            </a:r>
          </a:p>
          <a:p>
            <a:pPr marL="1200150" lvl="2" indent="-285750">
              <a:buClr>
                <a:schemeClr val="tx1"/>
              </a:buClr>
              <a:buFont typeface="Arial" panose="020B0604020202020204" pitchFamily="34" charset="0"/>
              <a:buChar char="•"/>
              <a:defRPr/>
            </a:pPr>
            <a:r>
              <a:rPr lang="en-US" sz="1600" b="0">
                <a:solidFill>
                  <a:srgbClr val="000000"/>
                </a:solidFill>
                <a:latin typeface="Arial"/>
                <a:cs typeface="Arial"/>
              </a:rPr>
              <a:t>correction of overestimated or underestimated costs. </a:t>
            </a:r>
            <a:endParaRPr lang="en-US" sz="1600">
              <a:solidFill>
                <a:srgbClr val="000000"/>
              </a:solidFill>
              <a:latin typeface="Arial"/>
              <a:cs typeface="Arial"/>
            </a:endParaRPr>
          </a:p>
          <a:p>
            <a:pPr lvl="1">
              <a:buClr>
                <a:schemeClr val="tx1"/>
              </a:buClr>
              <a:defRPr/>
            </a:pPr>
            <a:endParaRPr lang="en-US" sz="1600" b="0">
              <a:solidFill>
                <a:srgbClr val="000000"/>
              </a:solidFill>
              <a:latin typeface="Arial"/>
              <a:cs typeface="Arial"/>
            </a:endParaRPr>
          </a:p>
          <a:p>
            <a:pPr marL="285750" lvl="1" indent="-285750">
              <a:buClr>
                <a:schemeClr val="tx1"/>
              </a:buClr>
              <a:buFont typeface="Arial" panose="020B0604020202020204" pitchFamily="34" charset="0"/>
              <a:buChar char="•"/>
              <a:defRPr/>
            </a:pPr>
            <a:r>
              <a:rPr lang="en-US" sz="1600" b="0">
                <a:solidFill>
                  <a:srgbClr val="000000"/>
                </a:solidFill>
                <a:latin typeface="Arial"/>
                <a:cs typeface="Arial"/>
              </a:rPr>
              <a:t>For that reason, </a:t>
            </a:r>
            <a:r>
              <a:rPr lang="en-US" sz="1600">
                <a:solidFill>
                  <a:srgbClr val="000000"/>
                </a:solidFill>
                <a:latin typeface="Arial"/>
                <a:cs typeface="Arial"/>
              </a:rPr>
              <a:t>if you have high personnel costs</a:t>
            </a:r>
            <a:r>
              <a:rPr lang="en-US" sz="1600" b="0">
                <a:solidFill>
                  <a:srgbClr val="000000"/>
                </a:solidFill>
                <a:latin typeface="Arial"/>
                <a:cs typeface="Arial"/>
              </a:rPr>
              <a:t>, especially personnel costs above the values shown in the dashboard, </a:t>
            </a:r>
            <a:r>
              <a:rPr lang="en-US" sz="1600">
                <a:solidFill>
                  <a:srgbClr val="000000"/>
                </a:solidFill>
                <a:latin typeface="Arial"/>
                <a:cs typeface="Arial"/>
              </a:rPr>
              <a:t>please justify them in the comment tab of your detailed budget table</a:t>
            </a:r>
            <a:r>
              <a:rPr lang="en-US" sz="1600" b="0">
                <a:solidFill>
                  <a:srgbClr val="000000"/>
                </a:solidFill>
                <a:latin typeface="Arial"/>
                <a:cs typeface="Arial"/>
              </a:rPr>
              <a:t> (for more details, see the instructions in the detailed budget table)</a:t>
            </a:r>
          </a:p>
          <a:p>
            <a:pPr lvl="1">
              <a:buClr>
                <a:schemeClr val="tx1"/>
              </a:buClr>
              <a:defRPr/>
            </a:pPr>
            <a:endParaRPr lang="en-US" sz="1600" b="0">
              <a:solidFill>
                <a:srgbClr val="000000"/>
              </a:solidFill>
              <a:latin typeface="Arial"/>
              <a:cs typeface="Arial"/>
            </a:endParaRPr>
          </a:p>
          <a:p>
            <a:pPr marL="285750" lvl="1" indent="-285750">
              <a:buClr>
                <a:schemeClr val="tx1"/>
              </a:buClr>
              <a:buFont typeface="Arial" panose="020B0604020202020204" pitchFamily="34" charset="0"/>
              <a:buChar char="•"/>
              <a:defRPr/>
            </a:pPr>
            <a:r>
              <a:rPr lang="en-US" sz="1600" b="0">
                <a:solidFill>
                  <a:srgbClr val="000000"/>
                </a:solidFill>
                <a:latin typeface="Arial"/>
                <a:cs typeface="Arial"/>
              </a:rPr>
              <a:t>Changes to the lump sum budget can lead to a lower lump sum and/or to the transfer of budget between different activities or different partners. An increase of the lump sum (i.e. of the maximum grant amount) is NOT possible. </a:t>
            </a: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lvl="1" indent="-285750">
              <a:buClr>
                <a:schemeClr val="tx1"/>
              </a:buClr>
              <a:buFont typeface="Arial" panose="020B0604020202020204" pitchFamily="34" charset="0"/>
              <a:buChar char="•"/>
              <a:defRPr/>
            </a:pPr>
            <a:r>
              <a:rPr lang="en-US" sz="1600" b="0">
                <a:solidFill>
                  <a:srgbClr val="000000"/>
                </a:solidFill>
                <a:latin typeface="Arial"/>
                <a:cs typeface="Arial"/>
              </a:rPr>
              <a:t>This will be reflected in a modified lump sum amount in the grant agreement followed-up by the JU during GAP phase. </a:t>
            </a:r>
            <a:endParaRPr lang="en-US" sz="1800" b="0" i="0" u="none" strike="noStrike" baseline="0">
              <a:latin typeface="Arial" panose="020B0604020202020204" pitchFamily="34" charset="0"/>
            </a:endParaRP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endParaRPr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35748A"/>
              </a:buClr>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1" indent="-342900" algn="l" defTabSz="9144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fr-BE"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23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0E47A5-74BD-9B42-858B-C993CF464B88}"/>
              </a:ext>
            </a:extLst>
          </p:cNvPr>
          <p:cNvPicPr>
            <a:picLocks noChangeAspect="1"/>
          </p:cNvPicPr>
          <p:nvPr/>
        </p:nvPicPr>
        <p:blipFill>
          <a:blip r:embed="rId3"/>
          <a:stretch>
            <a:fillRect/>
          </a:stretch>
        </p:blipFill>
        <p:spPr>
          <a:xfrm>
            <a:off x="11341186" y="6019801"/>
            <a:ext cx="546014" cy="637016"/>
          </a:xfrm>
          <a:prstGeom prst="rect">
            <a:avLst/>
          </a:prstGeom>
        </p:spPr>
      </p:pic>
      <p:sp>
        <p:nvSpPr>
          <p:cNvPr id="2" name="TextBox 1">
            <a:extLst>
              <a:ext uri="{FF2B5EF4-FFF2-40B4-BE49-F238E27FC236}">
                <a16:creationId xmlns:a16="http://schemas.microsoft.com/office/drawing/2014/main" id="{9BAD9FF7-5008-9C5B-1B20-3EC405DB541C}"/>
              </a:ext>
            </a:extLst>
          </p:cNvPr>
          <p:cNvSpPr txBox="1"/>
          <p:nvPr/>
        </p:nvSpPr>
        <p:spPr>
          <a:xfrm>
            <a:off x="348916" y="329427"/>
            <a:ext cx="9601200" cy="646331"/>
          </a:xfrm>
          <a:prstGeom prst="rect">
            <a:avLst/>
          </a:prstGeom>
          <a:noFill/>
        </p:spPr>
        <p:txBody>
          <a:bodyPr wrap="square" lIns="91440" tIns="45720" rIns="91440" bIns="45720" anchor="t">
            <a:spAutoFit/>
          </a:bodyPr>
          <a:lstStyle/>
          <a:p>
            <a:pPr>
              <a:defRPr/>
            </a:pPr>
            <a:r>
              <a:rPr lang="en-US" sz="3600" spc="110">
                <a:solidFill>
                  <a:srgbClr val="36748C"/>
                </a:solidFill>
                <a:latin typeface="Arial" panose="020B0604020202020204" pitchFamily="34" charset="0"/>
                <a:cs typeface="Arial" panose="020B0604020202020204" pitchFamily="34" charset="0"/>
              </a:rPr>
              <a:t>Grant agreement preparation </a:t>
            </a:r>
            <a:endParaRPr lang="en-ID" sz="3600" spc="110">
              <a:solidFill>
                <a:srgbClr val="36748C"/>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E39EDCA-A156-E9DF-10D1-49D81C5B31E0}"/>
              </a:ext>
            </a:extLst>
          </p:cNvPr>
          <p:cNvCxnSpPr>
            <a:cxnSpLocks/>
          </p:cNvCxnSpPr>
          <p:nvPr/>
        </p:nvCxnSpPr>
        <p:spPr>
          <a:xfrm>
            <a:off x="533586" y="978195"/>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4FF7B34-75CB-FD2C-0556-FCE679CB765C}"/>
              </a:ext>
            </a:extLst>
          </p:cNvPr>
          <p:cNvSpPr/>
          <p:nvPr/>
        </p:nvSpPr>
        <p:spPr>
          <a:xfrm>
            <a:off x="565485" y="1086875"/>
            <a:ext cx="10292862" cy="6617196"/>
          </a:xfrm>
          <a:prstGeom prst="rect">
            <a:avLst/>
          </a:prstGeom>
        </p:spPr>
        <p:txBody>
          <a:bodyPr wrap="square" lIns="91440" tIns="45720" rIns="91440" bIns="45720" anchor="t">
            <a:spAutoFit/>
          </a:bodyPr>
          <a:lstStyle/>
          <a:p>
            <a:pPr marL="0" lvl="1">
              <a:buClr>
                <a:schemeClr val="accent2"/>
              </a:buClr>
            </a:pPr>
            <a:endParaRPr lang="en-US" b="0">
              <a:solidFill>
                <a:schemeClr val="tx1"/>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GB" b="0">
                <a:solidFill>
                  <a:schemeClr val="tx1"/>
                </a:solidFill>
                <a:latin typeface="Arial" panose="020B0604020202020204" pitchFamily="34" charset="0"/>
                <a:cs typeface="Arial" panose="020B0604020202020204" pitchFamily="34" charset="0"/>
              </a:rPr>
              <a:t>The grant agreement for your project will be based on the </a:t>
            </a:r>
            <a:r>
              <a:rPr lang="en-GB">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Model Grant Agreement for lump sum grants</a:t>
            </a:r>
            <a:r>
              <a:rPr lang="en-GB">
                <a:solidFill>
                  <a:schemeClr val="tx2"/>
                </a:solidFill>
                <a:latin typeface="Arial" panose="020B0604020202020204" pitchFamily="34" charset="0"/>
                <a:cs typeface="Arial" panose="020B0604020202020204" pitchFamily="34" charset="0"/>
              </a:rPr>
              <a:t>.</a:t>
            </a:r>
          </a:p>
          <a:p>
            <a:pPr marL="0" lvl="1">
              <a:buClr>
                <a:schemeClr val="tx1"/>
              </a:buClr>
            </a:pPr>
            <a:endParaRPr lang="en-US">
              <a:solidFill>
                <a:schemeClr val="tx2"/>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The </a:t>
            </a:r>
            <a:r>
              <a:rPr lang="en-US">
                <a:solidFill>
                  <a:schemeClr val="tx2"/>
                </a:solidFill>
                <a:latin typeface="Arial" panose="020B0604020202020204" pitchFamily="34" charset="0"/>
                <a:cs typeface="Arial" panose="020B0604020202020204" pitchFamily="34" charset="0"/>
              </a:rPr>
              <a:t>‘no negotiation’ principle </a:t>
            </a:r>
            <a:r>
              <a:rPr lang="en-US" b="0">
                <a:solidFill>
                  <a:schemeClr val="tx1"/>
                </a:solidFill>
                <a:latin typeface="Arial" panose="020B0604020202020204" pitchFamily="34" charset="0"/>
                <a:cs typeface="Arial" panose="020B0604020202020204" pitchFamily="34" charset="0"/>
              </a:rPr>
              <a:t>applies. The grant agreements is prepared on the basis of the proposal you submitted. However, some changes might be necessary:</a:t>
            </a:r>
          </a:p>
          <a:p>
            <a:pPr marL="342900" lvl="1" indent="-342900">
              <a:buClr>
                <a:schemeClr val="accent2"/>
              </a:buClr>
              <a:buFont typeface="Arial" panose="020B0604020202020204" pitchFamily="34" charset="0"/>
              <a:buChar char="●"/>
            </a:pPr>
            <a:endParaRPr lang="en-US" b="0">
              <a:solidFill>
                <a:schemeClr val="tx1"/>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r>
              <a:rPr lang="en-US" sz="1800">
                <a:latin typeface="Arial" panose="020B0604020202020204" pitchFamily="34" charset="0"/>
                <a:cs typeface="Arial" panose="020B0604020202020204" pitchFamily="34" charset="0"/>
              </a:rPr>
              <a:t>correcting obvious errors and inconsistencies </a:t>
            </a:r>
          </a:p>
          <a:p>
            <a:pPr marL="1257300" lvl="2" indent="-342900" fontAlgn="base">
              <a:buFont typeface="Arial" panose="020B0604020202020204" pitchFamily="34" charset="0"/>
              <a:buChar char="•"/>
            </a:pPr>
            <a:r>
              <a:rPr lang="en-US" sz="1800">
                <a:latin typeface="Arial" panose="020B0604020202020204" pitchFamily="34" charset="0"/>
                <a:cs typeface="Arial" panose="020B0604020202020204" pitchFamily="34" charset="0"/>
              </a:rPr>
              <a:t>other changes necessary to comply with applicable rules</a:t>
            </a:r>
          </a:p>
          <a:p>
            <a:pPr marL="1257300" lvl="2" indent="-342900" fontAlgn="base">
              <a:buFont typeface="Arial" panose="020B0604020202020204" pitchFamily="34" charset="0"/>
              <a:buChar char="•"/>
            </a:pPr>
            <a:r>
              <a:rPr lang="en-US" sz="1800">
                <a:latin typeface="Arial" panose="020B0604020202020204" pitchFamily="34" charset="0"/>
                <a:cs typeface="Arial" panose="020B0604020202020204" pitchFamily="34" charset="0"/>
              </a:rPr>
              <a:t>adjustment of the lump sum to the amount specified in the Evaluation Summary Report (ESR)</a:t>
            </a:r>
            <a:endParaRPr lang="en-US" b="0">
              <a:solidFill>
                <a:schemeClr val="tx1"/>
              </a:solidFill>
              <a:latin typeface="Arial" panose="020B0604020202020204" pitchFamily="34" charset="0"/>
              <a:cs typeface="Arial" panose="020B0604020202020204" pitchFamily="34" charset="0"/>
            </a:endParaRPr>
          </a:p>
          <a:p>
            <a:pPr marL="342900" lvl="1" indent="-342900">
              <a:buClr>
                <a:schemeClr val="accent2"/>
              </a:buClr>
              <a:buFont typeface="Arial" panose="020B0604020202020204" pitchFamily="34" charset="0"/>
              <a:buChar char="●"/>
            </a:pPr>
            <a:endParaRPr lang="en-US" b="0">
              <a:solidFill>
                <a:schemeClr val="tx1"/>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The </a:t>
            </a:r>
            <a:r>
              <a:rPr lang="en-US">
                <a:solidFill>
                  <a:schemeClr val="tx2"/>
                </a:solidFill>
                <a:latin typeface="Arial" panose="020B0604020202020204" pitchFamily="34" charset="0"/>
                <a:cs typeface="Arial" panose="020B0604020202020204" pitchFamily="34" charset="0"/>
              </a:rPr>
              <a:t>breakdown of lump sum shares per beneficiary and per work package </a:t>
            </a:r>
            <a:r>
              <a:rPr lang="en-US" b="0">
                <a:solidFill>
                  <a:schemeClr val="tx1"/>
                </a:solidFill>
                <a:latin typeface="Arial" panose="020B0604020202020204" pitchFamily="34" charset="0"/>
                <a:cs typeface="Arial" panose="020B0604020202020204" pitchFamily="34" charset="0"/>
              </a:rPr>
              <a:t>is included in the grant agreement as Annex 2. The submitted detailed lump sum budget table is not part of the lump sum grant agreement.</a:t>
            </a:r>
          </a:p>
          <a:p>
            <a:pPr marL="0" lvl="1">
              <a:buClr>
                <a:schemeClr val="tx1"/>
              </a:buClr>
            </a:pPr>
            <a:endParaRPr lang="en-US" b="0">
              <a:solidFill>
                <a:schemeClr val="tx1"/>
              </a:solidFill>
              <a:latin typeface="Arial" panose="020B0604020202020204" pitchFamily="34" charset="0"/>
              <a:cs typeface="Arial" panose="020B0604020202020204" pitchFamily="34" charset="0"/>
            </a:endParaRPr>
          </a:p>
          <a:p>
            <a:pPr marL="285750" lvl="1" indent="-285750">
              <a:buClr>
                <a:schemeClr val="tx1"/>
              </a:buClr>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Once the lump sum is fixed in the grant agreement, </a:t>
            </a:r>
            <a:r>
              <a:rPr lang="en-US">
                <a:solidFill>
                  <a:schemeClr val="tx2"/>
                </a:solidFill>
                <a:latin typeface="Arial" panose="020B0604020202020204" pitchFamily="34" charset="0"/>
                <a:cs typeface="Arial" panose="020B0604020202020204" pitchFamily="34" charset="0"/>
              </a:rPr>
              <a:t>it will not be questioned </a:t>
            </a:r>
            <a:r>
              <a:rPr lang="en-US" b="0">
                <a:solidFill>
                  <a:schemeClr val="tx1"/>
                </a:solidFill>
                <a:latin typeface="Arial" panose="020B0604020202020204" pitchFamily="34" charset="0"/>
                <a:cs typeface="Arial" panose="020B0604020202020204" pitchFamily="34" charset="0"/>
              </a:rPr>
              <a:t>if the prices for goods or services change later on.</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a:ln>
                <a:noFill/>
              </a:ln>
              <a:solidFill>
                <a:srgbClr val="077C90"/>
              </a:solidFill>
              <a:effectLst/>
              <a:uLnTx/>
              <a:uFillTx/>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
                <a:srgbClr val="35748A"/>
              </a:buClr>
              <a:buSzTx/>
              <a:buFontTx/>
              <a:buNone/>
              <a:tabLst/>
              <a:defRPr/>
            </a:pPr>
            <a:endParaRPr kumimoji="0" lang="en-IE" sz="1600" b="1" i="0" u="none" strike="noStrike" kern="1200" cap="none" spc="0" normalizeH="0" baseline="0" noProof="0">
              <a:ln>
                <a:noFill/>
              </a:ln>
              <a:solidFill>
                <a:srgbClr val="077C90"/>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
                <a:srgbClr val="35748A"/>
              </a:buClr>
              <a:buSzTx/>
              <a:buFontTx/>
              <a:buNone/>
              <a:tabLst/>
              <a:defRPr/>
            </a:pPr>
            <a:endParaRPr kumimoji="0" lang="en-IE" sz="1600" b="0" i="0" u="none" strike="noStrike" kern="1200" cap="none" spc="0" normalizeH="0" baseline="0" noProof="0">
              <a:ln>
                <a:noFill/>
              </a:ln>
              <a:solidFill>
                <a:srgbClr val="077C90"/>
              </a:solidFill>
              <a:effectLst/>
              <a:uLnTx/>
              <a:uFillTx/>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
                <a:srgbClr val="35748A"/>
              </a:buClr>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
                <a:srgbClr val="35748A"/>
              </a:buClr>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1" indent="-342900" algn="l" defTabSz="457200" rtl="0" eaLnBrk="1" fontAlgn="auto" latinLnBrk="0" hangingPunct="1">
              <a:lnSpc>
                <a:spcPct val="100000"/>
              </a:lnSpc>
              <a:spcBef>
                <a:spcPts val="0"/>
              </a:spcBef>
              <a:spcAft>
                <a:spcPts val="0"/>
              </a:spcAft>
              <a:buClr>
                <a:srgbClr val="35748A"/>
              </a:buClr>
              <a:buSzTx/>
              <a:buFont typeface="Arial" panose="020B0604020202020204" pitchFamily="34" charset="0"/>
              <a:buChar char="●"/>
              <a:tabLst/>
              <a:defRPr/>
            </a:pPr>
            <a:endParaRPr kumimoji="0" lang="en-IE"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791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6AB7-5028-7228-2056-BF6627A970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9010A9-E115-9038-0595-42287785032F}"/>
              </a:ext>
            </a:extLst>
          </p:cNvPr>
          <p:cNvPicPr>
            <a:picLocks noChangeAspect="1"/>
          </p:cNvPicPr>
          <p:nvPr/>
        </p:nvPicPr>
        <p:blipFill>
          <a:blip r:embed="rId3"/>
          <a:stretch>
            <a:fillRect/>
          </a:stretch>
        </p:blipFill>
        <p:spPr>
          <a:xfrm>
            <a:off x="0" y="0"/>
            <a:ext cx="12192000" cy="6886222"/>
          </a:xfrm>
          <a:prstGeom prst="rect">
            <a:avLst/>
          </a:prstGeom>
        </p:spPr>
      </p:pic>
      <p:pic>
        <p:nvPicPr>
          <p:cNvPr id="11" name="Graphic 10">
            <a:extLst>
              <a:ext uri="{FF2B5EF4-FFF2-40B4-BE49-F238E27FC236}">
                <a16:creationId xmlns:a16="http://schemas.microsoft.com/office/drawing/2014/main" id="{528698FE-2DE1-0A6B-BA40-BE6451D584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936" y="-778122"/>
            <a:ext cx="5992903" cy="6069343"/>
          </a:xfrm>
          <a:prstGeom prst="rect">
            <a:avLst/>
          </a:prstGeom>
        </p:spPr>
      </p:pic>
      <p:pic>
        <p:nvPicPr>
          <p:cNvPr id="13" name="Picture 12">
            <a:extLst>
              <a:ext uri="{FF2B5EF4-FFF2-40B4-BE49-F238E27FC236}">
                <a16:creationId xmlns:a16="http://schemas.microsoft.com/office/drawing/2014/main" id="{E8775E6A-D6BA-ED36-6CBD-3AA2B5AB65EE}"/>
              </a:ext>
            </a:extLst>
          </p:cNvPr>
          <p:cNvPicPr>
            <a:picLocks noChangeAspect="1"/>
          </p:cNvPicPr>
          <p:nvPr/>
        </p:nvPicPr>
        <p:blipFill>
          <a:blip r:embed="rId6"/>
          <a:stretch>
            <a:fillRect/>
          </a:stretch>
        </p:blipFill>
        <p:spPr>
          <a:xfrm>
            <a:off x="312310" y="579909"/>
            <a:ext cx="968069" cy="1132148"/>
          </a:xfrm>
          <a:prstGeom prst="rect">
            <a:avLst/>
          </a:prstGeom>
        </p:spPr>
      </p:pic>
      <p:sp>
        <p:nvSpPr>
          <p:cNvPr id="2" name="TextBox 1">
            <a:extLst>
              <a:ext uri="{FF2B5EF4-FFF2-40B4-BE49-F238E27FC236}">
                <a16:creationId xmlns:a16="http://schemas.microsoft.com/office/drawing/2014/main" id="{6802BCAD-AAA9-7578-88D5-1BF57614E546}"/>
              </a:ext>
            </a:extLst>
          </p:cNvPr>
          <p:cNvSpPr txBox="1"/>
          <p:nvPr/>
        </p:nvSpPr>
        <p:spPr>
          <a:xfrm>
            <a:off x="1320383" y="2546139"/>
            <a:ext cx="9551234" cy="3200876"/>
          </a:xfrm>
          <a:prstGeom prst="rect">
            <a:avLst/>
          </a:prstGeom>
          <a:noFill/>
        </p:spPr>
        <p:txBody>
          <a:bodyPr wrap="square" lIns="91440" tIns="45720" rIns="91440" bIns="45720" anchor="t">
            <a:spAutoFit/>
          </a:bodyPr>
          <a:lstStyle/>
          <a:p>
            <a:r>
              <a:rPr lang="en-GB" sz="4000" b="1">
                <a:solidFill>
                  <a:schemeClr val="bg1"/>
                </a:solidFill>
                <a:latin typeface="Arial"/>
                <a:cs typeface="Arial"/>
              </a:rPr>
              <a:t>Budget allocation, payment schedule, reporting and payment, ex-post controls</a:t>
            </a:r>
            <a:endParaRPr lang="en-US" sz="4000" b="1">
              <a:solidFill>
                <a:schemeClr val="bg1"/>
              </a:solidFill>
              <a:latin typeface="Arial"/>
              <a:cs typeface="Arial"/>
            </a:endParaRPr>
          </a:p>
          <a:p>
            <a:r>
              <a:rPr lang="en-US" sz="2400">
                <a:solidFill>
                  <a:schemeClr val="bg1"/>
                </a:solidFill>
                <a:latin typeface="Arial"/>
                <a:cs typeface="Arial"/>
              </a:rPr>
              <a:t>Neodia </a:t>
            </a:r>
            <a:r>
              <a:rPr lang="en-US" sz="2400" err="1">
                <a:solidFill>
                  <a:schemeClr val="bg1"/>
                </a:solidFill>
                <a:latin typeface="Arial"/>
                <a:cs typeface="Arial"/>
              </a:rPr>
              <a:t>Mensing-Flores</a:t>
            </a:r>
            <a:r>
              <a:rPr lang="en-US" sz="2400">
                <a:solidFill>
                  <a:schemeClr val="bg1"/>
                </a:solidFill>
                <a:latin typeface="Arial"/>
                <a:cs typeface="Arial"/>
              </a:rPr>
              <a:t> </a:t>
            </a:r>
          </a:p>
          <a:p>
            <a:r>
              <a:rPr lang="en-US">
                <a:solidFill>
                  <a:schemeClr val="bg1"/>
                </a:solidFill>
                <a:latin typeface="Arial"/>
                <a:cs typeface="Arial"/>
              </a:rPr>
              <a:t>Financial Officer , Global Health EDCTP3</a:t>
            </a:r>
          </a:p>
          <a:p>
            <a:pPr algn="ctr"/>
            <a:endParaRPr lang="en-GB" sz="4000" b="1">
              <a:solidFill>
                <a:schemeClr val="bg1"/>
              </a:solidFill>
              <a:latin typeface="Arial"/>
              <a:ea typeface="Calibri" panose="020F0502020204030204"/>
              <a:cs typeface="Arial"/>
            </a:endParaRPr>
          </a:p>
        </p:txBody>
      </p:sp>
    </p:spTree>
    <p:extLst>
      <p:ext uri="{BB962C8B-B14F-4D97-AF65-F5344CB8AC3E}">
        <p14:creationId xmlns:p14="http://schemas.microsoft.com/office/powerpoint/2010/main" val="38333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28600" y="175255"/>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Budget allocation</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C59C8D8F-F5FF-8B66-4ADA-8831319199F1}"/>
              </a:ext>
            </a:extLst>
          </p:cNvPr>
          <p:cNvSpPr txBox="1">
            <a:spLocks/>
          </p:cNvSpPr>
          <p:nvPr/>
        </p:nvSpPr>
        <p:spPr>
          <a:xfrm>
            <a:off x="260614" y="991821"/>
            <a:ext cx="10515600" cy="40365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a:solidFill>
                  <a:srgbClr val="951E28"/>
                </a:solidFill>
                <a:latin typeface="Arial" panose="020B0604020202020204" pitchFamily="34" charset="0"/>
                <a:cs typeface="Arial" panose="020B0604020202020204" pitchFamily="34" charset="0"/>
              </a:rPr>
              <a:t>Budget allocation (Annex 2 to the grant agreement) </a:t>
            </a:r>
          </a:p>
          <a:p>
            <a:pPr marL="342900" lvl="1" indent="-342900">
              <a:buClr>
                <a:schemeClr val="accent2"/>
              </a:buClr>
              <a:buFont typeface="Arial" panose="020B0604020202020204" pitchFamily="34" charset="0"/>
              <a:buChar char="●"/>
            </a:pPr>
            <a:endParaRPr lang="en-US" sz="2000" b="0">
              <a:solidFill>
                <a:srgbClr val="951E28"/>
              </a:solidFill>
            </a:endParaRPr>
          </a:p>
          <a:p>
            <a:pPr lvl="1">
              <a:buClr>
                <a:schemeClr val="accent2"/>
              </a:buClr>
            </a:pPr>
            <a:endParaRPr lang="en-US" sz="2000" b="0">
              <a:solidFill>
                <a:schemeClr val="tx1"/>
              </a:solidFill>
            </a:endParaRPr>
          </a:p>
          <a:p>
            <a:pPr marL="342900" lvl="1" indent="-342900">
              <a:buClr>
                <a:schemeClr val="accent2"/>
              </a:buClr>
              <a:buFont typeface="Arial" panose="020B0604020202020204" pitchFamily="34" charset="0"/>
              <a:buChar char="●"/>
            </a:pPr>
            <a:endParaRPr lang="en-US" sz="2000" b="0">
              <a:solidFill>
                <a:schemeClr val="tx1"/>
              </a:solidFill>
            </a:endParaRPr>
          </a:p>
          <a:p>
            <a:pPr marL="342900" lvl="1" indent="-342900">
              <a:buClr>
                <a:schemeClr val="accent2"/>
              </a:buClr>
              <a:buFont typeface="Arial" panose="020B0604020202020204" pitchFamily="34" charset="0"/>
              <a:buChar char="●"/>
            </a:pPr>
            <a:endParaRPr lang="fr-BE" sz="2000" b="0">
              <a:solidFill>
                <a:schemeClr val="tx1"/>
              </a:solidFill>
            </a:endParaRPr>
          </a:p>
        </p:txBody>
      </p:sp>
      <p:grpSp>
        <p:nvGrpSpPr>
          <p:cNvPr id="44" name="Group 43">
            <a:extLst>
              <a:ext uri="{FF2B5EF4-FFF2-40B4-BE49-F238E27FC236}">
                <a16:creationId xmlns:a16="http://schemas.microsoft.com/office/drawing/2014/main" id="{82C32DD6-F7B3-D90C-023D-4143295CA4CC}"/>
              </a:ext>
            </a:extLst>
          </p:cNvPr>
          <p:cNvGrpSpPr/>
          <p:nvPr/>
        </p:nvGrpSpPr>
        <p:grpSpPr>
          <a:xfrm>
            <a:off x="489790" y="1883672"/>
            <a:ext cx="10756148" cy="4748822"/>
            <a:chOff x="489790" y="1883672"/>
            <a:chExt cx="10756148" cy="4748822"/>
          </a:xfrm>
        </p:grpSpPr>
        <p:grpSp>
          <p:nvGrpSpPr>
            <p:cNvPr id="45" name="Group 44" descr="null" title="null">
              <a:extLst>
                <a:ext uri="{FF2B5EF4-FFF2-40B4-BE49-F238E27FC236}">
                  <a16:creationId xmlns:a16="http://schemas.microsoft.com/office/drawing/2014/main" id="{2E382FAF-FD33-B5BB-0764-50D7DAE52573}"/>
                </a:ext>
              </a:extLst>
            </p:cNvPr>
            <p:cNvGrpSpPr/>
            <p:nvPr/>
          </p:nvGrpSpPr>
          <p:grpSpPr>
            <a:xfrm>
              <a:off x="1155792" y="3367511"/>
              <a:ext cx="4362622" cy="1191372"/>
              <a:chOff x="882204" y="5131406"/>
              <a:chExt cx="5040560" cy="1393243"/>
            </a:xfrm>
          </p:grpSpPr>
          <p:sp>
            <p:nvSpPr>
              <p:cNvPr id="58" name="Left Bracket 57">
                <a:extLst>
                  <a:ext uri="{FF2B5EF4-FFF2-40B4-BE49-F238E27FC236}">
                    <a16:creationId xmlns:a16="http://schemas.microsoft.com/office/drawing/2014/main" id="{47F1C047-5422-0B4B-8EE3-19E8BE8C6A63}"/>
                  </a:ext>
                </a:extLst>
              </p:cNvPr>
              <p:cNvSpPr/>
              <p:nvPr/>
            </p:nvSpPr>
            <p:spPr bwMode="auto">
              <a:xfrm rot="16200000">
                <a:off x="2214352" y="4807370"/>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9" name="Left Bracket 58">
                <a:extLst>
                  <a:ext uri="{FF2B5EF4-FFF2-40B4-BE49-F238E27FC236}">
                    <a16:creationId xmlns:a16="http://schemas.microsoft.com/office/drawing/2014/main" id="{D275F8CB-E05C-C058-10F4-93C4D99B258B}"/>
                  </a:ext>
                </a:extLst>
              </p:cNvPr>
              <p:cNvSpPr/>
              <p:nvPr/>
            </p:nvSpPr>
            <p:spPr bwMode="auto">
              <a:xfrm rot="16200000">
                <a:off x="3137254" y="4814636"/>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60" name="Left Bracket 59">
                <a:extLst>
                  <a:ext uri="{FF2B5EF4-FFF2-40B4-BE49-F238E27FC236}">
                    <a16:creationId xmlns:a16="http://schemas.microsoft.com/office/drawing/2014/main" id="{307CD7EA-B8A7-1EF1-2A31-0618889633B9}"/>
                  </a:ext>
                </a:extLst>
              </p:cNvPr>
              <p:cNvSpPr/>
              <p:nvPr/>
            </p:nvSpPr>
            <p:spPr bwMode="auto">
              <a:xfrm rot="16200000">
                <a:off x="4032145" y="4807371"/>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61" name="TextBox 60">
                <a:extLst>
                  <a:ext uri="{FF2B5EF4-FFF2-40B4-BE49-F238E27FC236}">
                    <a16:creationId xmlns:a16="http://schemas.microsoft.com/office/drawing/2014/main" id="{36238F2D-E8BE-1FC8-8987-1EDBBF00FBC6}"/>
                  </a:ext>
                </a:extLst>
              </p:cNvPr>
              <p:cNvSpPr txBox="1"/>
              <p:nvPr/>
            </p:nvSpPr>
            <p:spPr>
              <a:xfrm>
                <a:off x="882204" y="6139676"/>
                <a:ext cx="5040560" cy="3849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a:ln>
                      <a:noFill/>
                    </a:ln>
                    <a:effectLst/>
                    <a:uLnTx/>
                    <a:uFillTx/>
                    <a:latin typeface="Arial" panose="020B0604020202020204" pitchFamily="34" charset="0"/>
                    <a:cs typeface="Arial" panose="020B0604020202020204" pitchFamily="34" charset="0"/>
                  </a:rPr>
                  <a:t>Shares of the lump sum per WP</a:t>
                </a:r>
              </a:p>
            </p:txBody>
          </p:sp>
          <p:cxnSp>
            <p:nvCxnSpPr>
              <p:cNvPr id="62" name="Straight Connector 61">
                <a:extLst>
                  <a:ext uri="{FF2B5EF4-FFF2-40B4-BE49-F238E27FC236}">
                    <a16:creationId xmlns:a16="http://schemas.microsoft.com/office/drawing/2014/main" id="{9C95D494-6700-7500-3E7B-B8A4DCDD2597}"/>
                  </a:ext>
                </a:extLst>
              </p:cNvPr>
              <p:cNvCxnSpPr/>
              <p:nvPr/>
            </p:nvCxnSpPr>
            <p:spPr bwMode="auto">
              <a:xfrm>
                <a:off x="1626781" y="6139676"/>
                <a:ext cx="3795012" cy="0"/>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
          <p:nvSpPr>
            <p:cNvPr id="46" name="TextBox 45">
              <a:extLst>
                <a:ext uri="{FF2B5EF4-FFF2-40B4-BE49-F238E27FC236}">
                  <a16:creationId xmlns:a16="http://schemas.microsoft.com/office/drawing/2014/main" id="{3A208EF5-B28D-96C4-1478-5A79820FB6AA}"/>
                </a:ext>
              </a:extLst>
            </p:cNvPr>
            <p:cNvSpPr txBox="1"/>
            <p:nvPr/>
          </p:nvSpPr>
          <p:spPr>
            <a:xfrm>
              <a:off x="7873133" y="3805469"/>
              <a:ext cx="1832778" cy="103977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a:ln>
                    <a:noFill/>
                  </a:ln>
                  <a:effectLst/>
                  <a:uLnTx/>
                  <a:uFillTx/>
                  <a:latin typeface="Arial" panose="020B0604020202020204" pitchFamily="34" charset="0"/>
                  <a:cs typeface="Arial" panose="020B0604020202020204" pitchFamily="34" charset="0"/>
                </a:rPr>
                <a:t>Lump sum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a:ln>
                    <a:noFill/>
                  </a:ln>
                  <a:effectLst/>
                  <a:uLnTx/>
                  <a:uFillTx/>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a:ln>
                    <a:noFill/>
                  </a:ln>
                  <a:effectLst/>
                  <a:uLnTx/>
                  <a:uFillTx/>
                  <a:latin typeface="Arial" panose="020B0604020202020204" pitchFamily="34" charset="0"/>
                  <a:cs typeface="Arial" panose="020B0604020202020204" pitchFamily="34" charset="0"/>
                </a:rPr>
                <a:t>Maximum grant amount</a:t>
              </a:r>
            </a:p>
          </p:txBody>
        </p:sp>
        <p:cxnSp>
          <p:nvCxnSpPr>
            <p:cNvPr id="47" name="Straight Connector 46" descr="null" title="null">
              <a:extLst>
                <a:ext uri="{FF2B5EF4-FFF2-40B4-BE49-F238E27FC236}">
                  <a16:creationId xmlns:a16="http://schemas.microsoft.com/office/drawing/2014/main" id="{2D6F7106-D31C-3008-34A0-5863CA694C7D}"/>
                </a:ext>
              </a:extLst>
            </p:cNvPr>
            <p:cNvCxnSpPr/>
            <p:nvPr/>
          </p:nvCxnSpPr>
          <p:spPr>
            <a:xfrm>
              <a:off x="9184097" y="2304290"/>
              <a:ext cx="658340" cy="254228"/>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descr="null" title="null">
              <a:extLst>
                <a:ext uri="{FF2B5EF4-FFF2-40B4-BE49-F238E27FC236}">
                  <a16:creationId xmlns:a16="http://schemas.microsoft.com/office/drawing/2014/main" id="{3B7293EC-CDCF-35A3-801D-6856B68D1403}"/>
                </a:ext>
              </a:extLst>
            </p:cNvPr>
            <p:cNvCxnSpPr/>
            <p:nvPr/>
          </p:nvCxnSpPr>
          <p:spPr>
            <a:xfrm flipH="1" flipV="1">
              <a:off x="9189125" y="2502848"/>
              <a:ext cx="653312" cy="62699"/>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descr="null" title="null">
              <a:extLst>
                <a:ext uri="{FF2B5EF4-FFF2-40B4-BE49-F238E27FC236}">
                  <a16:creationId xmlns:a16="http://schemas.microsoft.com/office/drawing/2014/main" id="{C2A8F8D7-EEF3-8AC1-EB40-32EFD1625B42}"/>
                </a:ext>
              </a:extLst>
            </p:cNvPr>
            <p:cNvCxnSpPr/>
            <p:nvPr/>
          </p:nvCxnSpPr>
          <p:spPr>
            <a:xfrm flipH="1">
              <a:off x="9193426" y="2578491"/>
              <a:ext cx="649011" cy="192471"/>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descr="null" title="null">
              <a:extLst>
                <a:ext uri="{FF2B5EF4-FFF2-40B4-BE49-F238E27FC236}">
                  <a16:creationId xmlns:a16="http://schemas.microsoft.com/office/drawing/2014/main" id="{75F56A73-B695-B0B9-D9A3-2BF1D44A339B}"/>
                </a:ext>
              </a:extLst>
            </p:cNvPr>
            <p:cNvCxnSpPr/>
            <p:nvPr/>
          </p:nvCxnSpPr>
          <p:spPr>
            <a:xfrm flipH="1">
              <a:off x="9189125" y="2565547"/>
              <a:ext cx="680130" cy="426896"/>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descr="null" title="null">
              <a:extLst>
                <a:ext uri="{FF2B5EF4-FFF2-40B4-BE49-F238E27FC236}">
                  <a16:creationId xmlns:a16="http://schemas.microsoft.com/office/drawing/2014/main" id="{50FEDB91-ECAE-2300-D5EF-94AED94154F5}"/>
                </a:ext>
              </a:extLst>
            </p:cNvPr>
            <p:cNvCxnSpPr>
              <a:stCxn id="58" idx="1"/>
              <a:endCxn id="61" idx="0"/>
            </p:cNvCxnSpPr>
            <p:nvPr/>
          </p:nvCxnSpPr>
          <p:spPr>
            <a:xfrm>
              <a:off x="2371094" y="3490660"/>
              <a:ext cx="966009" cy="739030"/>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descr="null" title="null">
              <a:extLst>
                <a:ext uri="{FF2B5EF4-FFF2-40B4-BE49-F238E27FC236}">
                  <a16:creationId xmlns:a16="http://schemas.microsoft.com/office/drawing/2014/main" id="{225D8CC7-9D8E-E226-25B2-0963355D0A9E}"/>
                </a:ext>
              </a:extLst>
            </p:cNvPr>
            <p:cNvCxnSpPr>
              <a:stCxn id="59" idx="1"/>
              <a:endCxn id="61" idx="0"/>
            </p:cNvCxnSpPr>
            <p:nvPr/>
          </p:nvCxnSpPr>
          <p:spPr>
            <a:xfrm>
              <a:off x="3169869" y="3496873"/>
              <a:ext cx="167234" cy="73281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descr="null" title="null">
              <a:extLst>
                <a:ext uri="{FF2B5EF4-FFF2-40B4-BE49-F238E27FC236}">
                  <a16:creationId xmlns:a16="http://schemas.microsoft.com/office/drawing/2014/main" id="{21A9FC76-2E15-EF14-CC37-637244006782}"/>
                </a:ext>
              </a:extLst>
            </p:cNvPr>
            <p:cNvCxnSpPr>
              <a:stCxn id="60" idx="1"/>
              <a:endCxn id="61" idx="0"/>
            </p:cNvCxnSpPr>
            <p:nvPr/>
          </p:nvCxnSpPr>
          <p:spPr>
            <a:xfrm flipH="1">
              <a:off x="3337103" y="3490661"/>
              <a:ext cx="607297" cy="739029"/>
            </a:xfrm>
            <a:prstGeom prst="line">
              <a:avLst/>
            </a:prstGeom>
          </p:spPr>
          <p:style>
            <a:lnRef idx="1">
              <a:schemeClr val="accent2"/>
            </a:lnRef>
            <a:fillRef idx="0">
              <a:schemeClr val="accent2"/>
            </a:fillRef>
            <a:effectRef idx="0">
              <a:schemeClr val="accent2"/>
            </a:effectRef>
            <a:fontRef idx="minor">
              <a:schemeClr val="tx1"/>
            </a:fontRef>
          </p:style>
        </p:cxnSp>
        <p:cxnSp>
          <p:nvCxnSpPr>
            <p:cNvPr id="54" name="Straight Connector 53" descr="null" title="null">
              <a:extLst>
                <a:ext uri="{FF2B5EF4-FFF2-40B4-BE49-F238E27FC236}">
                  <a16:creationId xmlns:a16="http://schemas.microsoft.com/office/drawing/2014/main" id="{96272EFA-2BFF-AC03-3BB7-EA3E2E1DB264}"/>
                </a:ext>
              </a:extLst>
            </p:cNvPr>
            <p:cNvCxnSpPr/>
            <p:nvPr/>
          </p:nvCxnSpPr>
          <p:spPr>
            <a:xfrm flipH="1">
              <a:off x="3340272" y="3481320"/>
              <a:ext cx="1377710" cy="748369"/>
            </a:xfrm>
            <a:prstGeom prst="line">
              <a:avLst/>
            </a:prstGeom>
          </p:spPr>
          <p:style>
            <a:lnRef idx="1">
              <a:schemeClr val="accent2"/>
            </a:lnRef>
            <a:fillRef idx="0">
              <a:schemeClr val="accent2"/>
            </a:fillRef>
            <a:effectRef idx="0">
              <a:schemeClr val="accent2"/>
            </a:effectRef>
            <a:fontRef idx="minor">
              <a:schemeClr val="tx1"/>
            </a:fontRef>
          </p:style>
        </p:cxnSp>
        <p:cxnSp>
          <p:nvCxnSpPr>
            <p:cNvPr id="55" name="Straight Connector 54" descr="null" title="null">
              <a:extLst>
                <a:ext uri="{FF2B5EF4-FFF2-40B4-BE49-F238E27FC236}">
                  <a16:creationId xmlns:a16="http://schemas.microsoft.com/office/drawing/2014/main" id="{78636C63-5F61-E001-44BB-6EC28A8AF422}"/>
                </a:ext>
              </a:extLst>
            </p:cNvPr>
            <p:cNvCxnSpPr/>
            <p:nvPr/>
          </p:nvCxnSpPr>
          <p:spPr bwMode="auto">
            <a:xfrm>
              <a:off x="9860483" y="1883672"/>
              <a:ext cx="5848" cy="1532391"/>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6" name="TextBox 55">
              <a:extLst>
                <a:ext uri="{FF2B5EF4-FFF2-40B4-BE49-F238E27FC236}">
                  <a16:creationId xmlns:a16="http://schemas.microsoft.com/office/drawing/2014/main" id="{67F8D415-3E69-C940-2D96-DCD31361E85E}"/>
                </a:ext>
              </a:extLst>
            </p:cNvPr>
            <p:cNvSpPr txBox="1"/>
            <p:nvPr/>
          </p:nvSpPr>
          <p:spPr>
            <a:xfrm>
              <a:off x="9923480" y="2158921"/>
              <a:ext cx="1322458" cy="10397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a:ln>
                    <a:noFill/>
                  </a:ln>
                  <a:effectLst/>
                  <a:uLnTx/>
                  <a:uFillTx/>
                  <a:latin typeface="Arial" panose="020B0604020202020204" pitchFamily="34" charset="0"/>
                  <a:cs typeface="Arial" panose="020B0604020202020204" pitchFamily="34" charset="0"/>
                </a:rPr>
                <a:t>Shares of the lump sum per beneficiary</a:t>
              </a:r>
            </a:p>
          </p:txBody>
        </p:sp>
        <p:sp>
          <p:nvSpPr>
            <p:cNvPr id="57" name="TextBox 56">
              <a:extLst>
                <a:ext uri="{FF2B5EF4-FFF2-40B4-BE49-F238E27FC236}">
                  <a16:creationId xmlns:a16="http://schemas.microsoft.com/office/drawing/2014/main" id="{6E3892DB-92AD-8A36-5593-BEAAF6DD4D7B}"/>
                </a:ext>
              </a:extLst>
            </p:cNvPr>
            <p:cNvSpPr txBox="1"/>
            <p:nvPr/>
          </p:nvSpPr>
          <p:spPr>
            <a:xfrm>
              <a:off x="489790" y="5309055"/>
              <a:ext cx="8456382" cy="1323439"/>
            </a:xfrm>
            <a:prstGeom prst="rect">
              <a:avLst/>
            </a:prstGeom>
            <a:solidFill>
              <a:schemeClr val="accent3"/>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buClr>
                  <a:schemeClr val="accent2"/>
                </a:buClr>
              </a:pPr>
              <a:r>
                <a:rPr lang="en-US" sz="1600">
                  <a:latin typeface="Arial" panose="020B0604020202020204" pitchFamily="34" charset="0"/>
                  <a:cs typeface="Arial" panose="020B0604020202020204" pitchFamily="34" charset="0"/>
                </a:rPr>
                <a:t>You can </a:t>
              </a:r>
              <a:r>
                <a:rPr lang="en-US" sz="1600" b="1">
                  <a:solidFill>
                    <a:schemeClr val="accent2"/>
                  </a:solidFill>
                  <a:latin typeface="Arial" panose="020B0604020202020204" pitchFamily="34" charset="0"/>
                  <a:cs typeface="Arial" panose="020B0604020202020204" pitchFamily="34" charset="0"/>
                </a:rPr>
                <a:t>use the budget as you see fit</a:t>
              </a:r>
              <a:r>
                <a:rPr lang="en-US" sz="1600" b="1">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as long as the project is implemented as agreed. The actual distribution of the lump sum is invisible to us.</a:t>
              </a:r>
            </a:p>
            <a:p>
              <a:pPr marL="0" lvl="1">
                <a:buClr>
                  <a:schemeClr val="accent2"/>
                </a:buClr>
              </a:pPr>
              <a:endParaRPr lang="en-US" sz="1600">
                <a:latin typeface="Arial" panose="020B0604020202020204" pitchFamily="34" charset="0"/>
                <a:cs typeface="Arial" panose="020B0604020202020204" pitchFamily="34" charset="0"/>
              </a:endParaRPr>
            </a:p>
            <a:p>
              <a:pPr marL="0" lvl="1">
                <a:buClr>
                  <a:schemeClr val="accent2"/>
                </a:buClr>
              </a:pPr>
              <a:r>
                <a:rPr lang="en-US" sz="1600">
                  <a:latin typeface="Arial" panose="020B0604020202020204" pitchFamily="34" charset="0"/>
                  <a:cs typeface="Arial" panose="020B0604020202020204" pitchFamily="34" charset="0"/>
                </a:rPr>
                <a:t>Budget transfers between work packages and/or partners require an amendment if the consortium wants to reflect them in the grant agreement. </a:t>
              </a:r>
              <a:endParaRPr lang="en-GB">
                <a:latin typeface="Arial" panose="020B0604020202020204" pitchFamily="34" charset="0"/>
                <a:cs typeface="Arial" panose="020B0604020202020204" pitchFamily="34" charset="0"/>
              </a:endParaRPr>
            </a:p>
          </p:txBody>
        </p:sp>
      </p:grpSp>
      <p:graphicFrame>
        <p:nvGraphicFramePr>
          <p:cNvPr id="82" name="Table 81" descr="The budget table in a lump sum grant presents the split of the total lump sum (maximum grant amount) per work package and per beneficiary.&#10;&#10;One share of the lump sum is allocated to each beneficary for each work packages they are involved in. " title="Budget allocation">
            <a:extLst>
              <a:ext uri="{FF2B5EF4-FFF2-40B4-BE49-F238E27FC236}">
                <a16:creationId xmlns:a16="http://schemas.microsoft.com/office/drawing/2014/main" id="{6B0D810C-8E85-1A58-361A-05E49F9F5F1C}"/>
              </a:ext>
            </a:extLst>
          </p:cNvPr>
          <p:cNvGraphicFramePr>
            <a:graphicFrameLocks noGrp="1"/>
          </p:cNvGraphicFramePr>
          <p:nvPr>
            <p:extLst>
              <p:ext uri="{D42A27DB-BD31-4B8C-83A1-F6EECF244321}">
                <p14:modId xmlns:p14="http://schemas.microsoft.com/office/powerpoint/2010/main" val="899504127"/>
              </p:ext>
            </p:extLst>
          </p:nvPr>
        </p:nvGraphicFramePr>
        <p:xfrm>
          <a:off x="747490" y="1951886"/>
          <a:ext cx="8229059" cy="1554327"/>
        </p:xfrm>
        <a:graphic>
          <a:graphicData uri="http://schemas.openxmlformats.org/drawingml/2006/table">
            <a:tbl>
              <a:tblPr/>
              <a:tblGrid>
                <a:gridCol w="1046667">
                  <a:extLst>
                    <a:ext uri="{9D8B030D-6E8A-4147-A177-3AD203B41FA5}">
                      <a16:colId xmlns:a16="http://schemas.microsoft.com/office/drawing/2014/main" val="20000"/>
                    </a:ext>
                  </a:extLst>
                </a:gridCol>
                <a:gridCol w="785001">
                  <a:extLst>
                    <a:ext uri="{9D8B030D-6E8A-4147-A177-3AD203B41FA5}">
                      <a16:colId xmlns:a16="http://schemas.microsoft.com/office/drawing/2014/main" val="20001"/>
                    </a:ext>
                  </a:extLst>
                </a:gridCol>
                <a:gridCol w="785001">
                  <a:extLst>
                    <a:ext uri="{9D8B030D-6E8A-4147-A177-3AD203B41FA5}">
                      <a16:colId xmlns:a16="http://schemas.microsoft.com/office/drawing/2014/main" val="20002"/>
                    </a:ext>
                  </a:extLst>
                </a:gridCol>
                <a:gridCol w="785001">
                  <a:extLst>
                    <a:ext uri="{9D8B030D-6E8A-4147-A177-3AD203B41FA5}">
                      <a16:colId xmlns:a16="http://schemas.microsoft.com/office/drawing/2014/main" val="20003"/>
                    </a:ext>
                  </a:extLst>
                </a:gridCol>
                <a:gridCol w="785001">
                  <a:extLst>
                    <a:ext uri="{9D8B030D-6E8A-4147-A177-3AD203B41FA5}">
                      <a16:colId xmlns:a16="http://schemas.microsoft.com/office/drawing/2014/main" val="20004"/>
                    </a:ext>
                  </a:extLst>
                </a:gridCol>
                <a:gridCol w="785001">
                  <a:extLst>
                    <a:ext uri="{9D8B030D-6E8A-4147-A177-3AD203B41FA5}">
                      <a16:colId xmlns:a16="http://schemas.microsoft.com/office/drawing/2014/main" val="20005"/>
                    </a:ext>
                  </a:extLst>
                </a:gridCol>
                <a:gridCol w="785001">
                  <a:extLst>
                    <a:ext uri="{9D8B030D-6E8A-4147-A177-3AD203B41FA5}">
                      <a16:colId xmlns:a16="http://schemas.microsoft.com/office/drawing/2014/main" val="20006"/>
                    </a:ext>
                  </a:extLst>
                </a:gridCol>
                <a:gridCol w="785001">
                  <a:extLst>
                    <a:ext uri="{9D8B030D-6E8A-4147-A177-3AD203B41FA5}">
                      <a16:colId xmlns:a16="http://schemas.microsoft.com/office/drawing/2014/main" val="20007"/>
                    </a:ext>
                  </a:extLst>
                </a:gridCol>
                <a:gridCol w="785001">
                  <a:extLst>
                    <a:ext uri="{9D8B030D-6E8A-4147-A177-3AD203B41FA5}">
                      <a16:colId xmlns:a16="http://schemas.microsoft.com/office/drawing/2014/main" val="20008"/>
                    </a:ext>
                  </a:extLst>
                </a:gridCol>
                <a:gridCol w="902384">
                  <a:extLst>
                    <a:ext uri="{9D8B030D-6E8A-4147-A177-3AD203B41FA5}">
                      <a16:colId xmlns:a16="http://schemas.microsoft.com/office/drawing/2014/main" val="20009"/>
                    </a:ext>
                  </a:extLst>
                </a:gridCol>
              </a:tblGrid>
              <a:tr h="250109">
                <a:tc>
                  <a:txBody>
                    <a:body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a:noFill/>
                    </a:lnT>
                    <a:lnB>
                      <a:noFill/>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WP1</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WP2</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WP3</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WP4</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WP5</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WP6</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WP7</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WP8</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7356" marR="7356" marT="7356" marB="0" anchor="ctr">
                    <a:lnL>
                      <a:noFill/>
                    </a:lnL>
                    <a:lnR>
                      <a:noFill/>
                    </a:lnR>
                    <a:lnT>
                      <a:noFill/>
                    </a:lnT>
                    <a:lnB>
                      <a:noFill/>
                    </a:lnB>
                    <a:solidFill>
                      <a:schemeClr val="accent3"/>
                    </a:solidFill>
                  </a:tcPr>
                </a:tc>
                <a:extLst>
                  <a:ext uri="{0D108BD9-81ED-4DB2-BD59-A6C34878D82A}">
                    <a16:rowId xmlns:a16="http://schemas.microsoft.com/office/drawing/2014/main" val="10000"/>
                  </a:ext>
                </a:extLst>
              </a:tr>
              <a:tr h="250109">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Beneficiary A</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250.000</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300.000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1.150.000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1"/>
                  </a:ext>
                </a:extLst>
              </a:tr>
              <a:tr h="250109">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Beneficiary B</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150.000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900.000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2"/>
                  </a:ext>
                </a:extLst>
              </a:tr>
              <a:tr h="303782">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Beneficiary C</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100.000</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280.000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530.000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3"/>
                  </a:ext>
                </a:extLst>
              </a:tr>
              <a:tr h="250109">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Beneficiary D</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120.000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150.000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420.000</a:t>
                      </a:r>
                    </a:p>
                  </a:txBody>
                  <a:tcPr marL="7356" marR="7356" marT="73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4"/>
                  </a:ext>
                </a:extLst>
              </a:tr>
              <a:tr h="250109">
                <a:tc>
                  <a:txBody>
                    <a:bodyPr/>
                    <a:lstStyle/>
                    <a:p>
                      <a:pPr algn="r" fontAlgn="ctr"/>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7356" marR="7356" marT="7356" marB="0" anchor="ctr">
                    <a:lnL>
                      <a:noFill/>
                    </a:lnL>
                    <a:lnR>
                      <a:noFill/>
                    </a:lnR>
                    <a:lnT>
                      <a:noFill/>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470.000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530.000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600.000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r" fontAlgn="ctr"/>
                      <a:r>
                        <a:rPr lang="en-GB" sz="1100" b="1" i="0" u="none" strike="noStrike">
                          <a:solidFill>
                            <a:srgbClr val="000000"/>
                          </a:solidFill>
                          <a:effectLst/>
                          <a:latin typeface="Arial" panose="020B0604020202020204" pitchFamily="34" charset="0"/>
                          <a:cs typeface="Arial" panose="020B0604020202020204" pitchFamily="34" charset="0"/>
                        </a:rPr>
                        <a:t>3.000.000</a:t>
                      </a:r>
                    </a:p>
                  </a:txBody>
                  <a:tcPr marL="7356" marR="7356" marT="7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5"/>
                  </a:ext>
                </a:extLst>
              </a:tr>
            </a:tbl>
          </a:graphicData>
        </a:graphic>
      </p:graphicFrame>
      <p:sp>
        <p:nvSpPr>
          <p:cNvPr id="83" name="Left Bracket 82" descr="null" title="null">
            <a:extLst>
              <a:ext uri="{FF2B5EF4-FFF2-40B4-BE49-F238E27FC236}">
                <a16:creationId xmlns:a16="http://schemas.microsoft.com/office/drawing/2014/main" id="{EC7A4D35-A270-FE2B-3C02-9BA6AE1F9B00}"/>
              </a:ext>
            </a:extLst>
          </p:cNvPr>
          <p:cNvSpPr/>
          <p:nvPr/>
        </p:nvSpPr>
        <p:spPr bwMode="auto">
          <a:xfrm rot="16200000">
            <a:off x="4656407" y="3081085"/>
            <a:ext cx="123149" cy="677320"/>
          </a:xfrm>
          <a:prstGeom prst="leftBracket">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cxnSp>
        <p:nvCxnSpPr>
          <p:cNvPr id="3" name="Straight Connector 2">
            <a:extLst>
              <a:ext uri="{FF2B5EF4-FFF2-40B4-BE49-F238E27FC236}">
                <a16:creationId xmlns:a16="http://schemas.microsoft.com/office/drawing/2014/main" id="{92524017-7AE0-21DD-0C01-0F51FA3F635B}"/>
              </a:ext>
            </a:extLst>
          </p:cNvPr>
          <p:cNvCxnSpPr>
            <a:cxnSpLocks/>
          </p:cNvCxnSpPr>
          <p:nvPr/>
        </p:nvCxnSpPr>
        <p:spPr>
          <a:xfrm>
            <a:off x="382772" y="803553"/>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1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5065D2-4BB5-45B3-048B-6C13E01C54DB}"/>
              </a:ext>
            </a:extLst>
          </p:cNvPr>
          <p:cNvPicPr>
            <a:picLocks noChangeAspect="1"/>
          </p:cNvPicPr>
          <p:nvPr/>
        </p:nvPicPr>
        <p:blipFill>
          <a:blip r:embed="rId2"/>
          <a:stretch>
            <a:fillRect/>
          </a:stretch>
        </p:blipFill>
        <p:spPr>
          <a:xfrm>
            <a:off x="11341186" y="6019801"/>
            <a:ext cx="546014" cy="637016"/>
          </a:xfrm>
          <a:prstGeom prst="rect">
            <a:avLst/>
          </a:prstGeom>
        </p:spPr>
      </p:pic>
      <p:sp>
        <p:nvSpPr>
          <p:cNvPr id="3" name="TextBox 2">
            <a:extLst>
              <a:ext uri="{FF2B5EF4-FFF2-40B4-BE49-F238E27FC236}">
                <a16:creationId xmlns:a16="http://schemas.microsoft.com/office/drawing/2014/main" id="{282FD8DE-BB20-ECD8-1A56-EA06EF917C97}"/>
              </a:ext>
            </a:extLst>
          </p:cNvPr>
          <p:cNvSpPr txBox="1"/>
          <p:nvPr/>
        </p:nvSpPr>
        <p:spPr>
          <a:xfrm>
            <a:off x="348916" y="329427"/>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Payment schedule</a:t>
            </a:r>
            <a:endParaRPr lang="en-ID" sz="3600" spc="110">
              <a:solidFill>
                <a:srgbClr val="36748C"/>
              </a:solidFill>
              <a:latin typeface="Arial" panose="020B0604020202020204" pitchFamily="34" charset="0"/>
              <a:cs typeface="Arial" panose="020B0604020202020204" pitchFamily="34" charset="0"/>
            </a:endParaRPr>
          </a:p>
        </p:txBody>
      </p:sp>
      <p:sp>
        <p:nvSpPr>
          <p:cNvPr id="5" name="TextBox 12">
            <a:extLst>
              <a:ext uri="{FF2B5EF4-FFF2-40B4-BE49-F238E27FC236}">
                <a16:creationId xmlns:a16="http://schemas.microsoft.com/office/drawing/2014/main" id="{235C0C7B-A3FA-3124-0497-39F2D2DDAAC9}"/>
              </a:ext>
            </a:extLst>
          </p:cNvPr>
          <p:cNvSpPr txBox="1">
            <a:spLocks noChangeArrowheads="1"/>
          </p:cNvSpPr>
          <p:nvPr/>
        </p:nvSpPr>
        <p:spPr bwMode="auto">
          <a:xfrm>
            <a:off x="348916" y="1200090"/>
            <a:ext cx="5747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unito Sans 10pt" pitchFamily="2" charset="0"/>
              </a:defRPr>
            </a:lvl1pPr>
            <a:lvl2pPr marL="742950" indent="-285750">
              <a:defRPr>
                <a:solidFill>
                  <a:schemeClr val="tx1"/>
                </a:solidFill>
                <a:latin typeface="Nunito Sans 10pt" pitchFamily="2" charset="0"/>
              </a:defRPr>
            </a:lvl2pPr>
            <a:lvl3pPr marL="1143000" indent="-228600">
              <a:defRPr>
                <a:solidFill>
                  <a:schemeClr val="tx1"/>
                </a:solidFill>
                <a:latin typeface="Nunito Sans 10pt" pitchFamily="2" charset="0"/>
              </a:defRPr>
            </a:lvl3pPr>
            <a:lvl4pPr marL="1600200" indent="-228600">
              <a:defRPr>
                <a:solidFill>
                  <a:schemeClr val="tx1"/>
                </a:solidFill>
                <a:latin typeface="Nunito Sans 10pt" pitchFamily="2" charset="0"/>
              </a:defRPr>
            </a:lvl4pPr>
            <a:lvl5pPr marL="2057400" indent="-228600">
              <a:defRPr>
                <a:solidFill>
                  <a:schemeClr val="tx1"/>
                </a:solidFill>
                <a:latin typeface="Nunito Sans 10pt" pitchFamily="2" charset="0"/>
              </a:defRPr>
            </a:lvl5pPr>
            <a:lvl6pPr marL="2514600" indent="-228600" defTabSz="457200" fontAlgn="base">
              <a:spcBef>
                <a:spcPct val="0"/>
              </a:spcBef>
              <a:spcAft>
                <a:spcPct val="0"/>
              </a:spcAft>
              <a:defRPr>
                <a:solidFill>
                  <a:schemeClr val="tx1"/>
                </a:solidFill>
                <a:latin typeface="Nunito Sans 10pt" pitchFamily="2" charset="0"/>
              </a:defRPr>
            </a:lvl6pPr>
            <a:lvl7pPr marL="2971800" indent="-228600" defTabSz="457200" fontAlgn="base">
              <a:spcBef>
                <a:spcPct val="0"/>
              </a:spcBef>
              <a:spcAft>
                <a:spcPct val="0"/>
              </a:spcAft>
              <a:defRPr>
                <a:solidFill>
                  <a:schemeClr val="tx1"/>
                </a:solidFill>
                <a:latin typeface="Nunito Sans 10pt" pitchFamily="2" charset="0"/>
              </a:defRPr>
            </a:lvl7pPr>
            <a:lvl8pPr marL="3429000" indent="-228600" defTabSz="457200" fontAlgn="base">
              <a:spcBef>
                <a:spcPct val="0"/>
              </a:spcBef>
              <a:spcAft>
                <a:spcPct val="0"/>
              </a:spcAft>
              <a:defRPr>
                <a:solidFill>
                  <a:schemeClr val="tx1"/>
                </a:solidFill>
                <a:latin typeface="Nunito Sans 10pt" pitchFamily="2" charset="0"/>
              </a:defRPr>
            </a:lvl8pPr>
            <a:lvl9pPr marL="3886200" indent="-228600" defTabSz="457200" fontAlgn="base">
              <a:spcBef>
                <a:spcPct val="0"/>
              </a:spcBef>
              <a:spcAft>
                <a:spcPct val="0"/>
              </a:spcAft>
              <a:defRPr>
                <a:solidFill>
                  <a:schemeClr val="tx1"/>
                </a:solidFill>
                <a:latin typeface="Nunito Sans 10pt" pitchFamily="2" charset="0"/>
              </a:defRPr>
            </a:lvl9pPr>
          </a:lstStyle>
          <a:p>
            <a:pPr eaLnBrk="1" hangingPunct="1"/>
            <a:r>
              <a:rPr lang="en-US" sz="2000" b="1">
                <a:solidFill>
                  <a:srgbClr val="951E28"/>
                </a:solidFill>
                <a:latin typeface="Arial" panose="020B0604020202020204" pitchFamily="34" charset="0"/>
                <a:cs typeface="Arial" panose="020B0604020202020204" pitchFamily="34" charset="0"/>
              </a:rPr>
              <a:t>Types of payments</a:t>
            </a:r>
            <a:endParaRPr lang="en-US" sz="2000">
              <a:solidFill>
                <a:srgbClr val="951E28"/>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1BF1AD7-9731-385C-378A-49F681B920AD}"/>
              </a:ext>
            </a:extLst>
          </p:cNvPr>
          <p:cNvCxnSpPr>
            <a:cxnSpLocks/>
          </p:cNvCxnSpPr>
          <p:nvPr/>
        </p:nvCxnSpPr>
        <p:spPr>
          <a:xfrm>
            <a:off x="457200" y="99060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0DC100-9BF1-B3ED-9E65-AACD7CD03A0D}"/>
              </a:ext>
            </a:extLst>
          </p:cNvPr>
          <p:cNvGrpSpPr/>
          <p:nvPr/>
        </p:nvGrpSpPr>
        <p:grpSpPr>
          <a:xfrm>
            <a:off x="1800829" y="1712396"/>
            <a:ext cx="8149287" cy="4810861"/>
            <a:chOff x="1065615" y="1665703"/>
            <a:chExt cx="8149287" cy="4810861"/>
          </a:xfrm>
        </p:grpSpPr>
        <p:sp>
          <p:nvSpPr>
            <p:cNvPr id="8" name="TextBox 7" descr="Closes the financial aspects of the grant&#10;&#10;Partial payment for partially completed WPs possible&#10;&#10;Releases the amount retained for the Mutual Insurance Mechanism&#10;" title="Payment of the balance">
              <a:extLst>
                <a:ext uri="{FF2B5EF4-FFF2-40B4-BE49-F238E27FC236}">
                  <a16:creationId xmlns:a16="http://schemas.microsoft.com/office/drawing/2014/main" id="{6CC0EFC6-BFA6-FECC-2DF8-256B5744930B}"/>
                </a:ext>
              </a:extLst>
            </p:cNvPr>
            <p:cNvSpPr txBox="1"/>
            <p:nvPr/>
          </p:nvSpPr>
          <p:spPr>
            <a:xfrm>
              <a:off x="7222771" y="1745807"/>
              <a:ext cx="1992131" cy="4688549"/>
            </a:xfrm>
            <a:prstGeom prst="rect">
              <a:avLst/>
            </a:prstGeom>
            <a:solidFill>
              <a:srgbClr val="951E28"/>
            </a:solidFill>
            <a:ln/>
            <a:scene3d>
              <a:camera prst="orthographicFront"/>
              <a:lightRig rig="flat" dir="t"/>
            </a:scene3d>
          </p:spPr>
          <p:style>
            <a:lnRef idx="1">
              <a:schemeClr val="accent5"/>
            </a:lnRef>
            <a:fillRef idx="2">
              <a:schemeClr val="accent5"/>
            </a:fillRef>
            <a:effectRef idx="1">
              <a:schemeClr val="accent5"/>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700" kern="1200">
                <a:solidFill>
                  <a:schemeClr val="tx1"/>
                </a:solidFill>
              </a:endParaRPr>
            </a:p>
            <a:p>
              <a:pPr marL="171450" lvl="1" indent="-171450" algn="l" defTabSz="800100">
                <a:lnSpc>
                  <a:spcPct val="90000"/>
                </a:lnSpc>
                <a:spcBef>
                  <a:spcPct val="0"/>
                </a:spcBef>
                <a:spcAft>
                  <a:spcPct val="15000"/>
                </a:spcAft>
                <a:buChar char="••"/>
              </a:pPr>
              <a:endParaRPr lang="en-GB" sz="16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600" kern="1200">
                  <a:solidFill>
                    <a:schemeClr val="tx1"/>
                  </a:solidFill>
                  <a:latin typeface="Arial" panose="020B0604020202020204" pitchFamily="34" charset="0"/>
                  <a:cs typeface="Arial" panose="020B0604020202020204" pitchFamily="34" charset="0"/>
                </a:rPr>
                <a:t>Closes the financial aspects of the grant</a:t>
              </a:r>
            </a:p>
            <a:p>
              <a:pPr marL="171450" lvl="1" indent="-171450" algn="l" defTabSz="800100">
                <a:lnSpc>
                  <a:spcPct val="90000"/>
                </a:lnSpc>
                <a:spcBef>
                  <a:spcPct val="0"/>
                </a:spcBef>
                <a:spcAft>
                  <a:spcPct val="15000"/>
                </a:spcAft>
                <a:buChar char="••"/>
              </a:pPr>
              <a:endParaRPr lang="en-GB" sz="16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600">
                  <a:solidFill>
                    <a:schemeClr val="tx1"/>
                  </a:solidFill>
                  <a:latin typeface="Arial" panose="020B0604020202020204" pitchFamily="34" charset="0"/>
                  <a:cs typeface="Arial" panose="020B0604020202020204" pitchFamily="34" charset="0"/>
                </a:rPr>
                <a:t>Partial payment for partially completed WPs possible</a:t>
              </a:r>
              <a:endParaRPr lang="en-GB" sz="16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GB" sz="1600" kern="1200">
                <a:solidFill>
                  <a:schemeClr val="tx1"/>
                </a:solidFill>
                <a:latin typeface="Arial" panose="020B0604020202020204" pitchFamily="34" charset="0"/>
                <a:cs typeface="Arial" panose="020B0604020202020204" pitchFamily="34" charset="0"/>
              </a:endParaRPr>
            </a:p>
            <a:p>
              <a:pPr marL="171450" lvl="1" indent="-171450" defTabSz="800100">
                <a:lnSpc>
                  <a:spcPct val="90000"/>
                </a:lnSpc>
                <a:spcBef>
                  <a:spcPct val="0"/>
                </a:spcBef>
                <a:spcAft>
                  <a:spcPct val="15000"/>
                </a:spcAft>
                <a:buChar char="••"/>
              </a:pPr>
              <a:r>
                <a:rPr lang="en-GB" sz="1600" kern="1200">
                  <a:solidFill>
                    <a:schemeClr val="tx1"/>
                  </a:solidFill>
                  <a:latin typeface="Arial" panose="020B0604020202020204" pitchFamily="34" charset="0"/>
                  <a:cs typeface="Arial" panose="020B0604020202020204" pitchFamily="34" charset="0"/>
                </a:rPr>
                <a:t>Releases the amount </a:t>
              </a:r>
              <a:r>
                <a:rPr lang="en-US" sz="1600">
                  <a:solidFill>
                    <a:schemeClr val="tx1"/>
                  </a:solidFill>
                  <a:latin typeface="Arial" panose="020B0604020202020204" pitchFamily="34" charset="0"/>
                  <a:cs typeface="Arial" panose="020B0604020202020204" pitchFamily="34" charset="0"/>
                </a:rPr>
                <a:t>retained for the Mutual Insurance Mechanism</a:t>
              </a:r>
              <a:endParaRPr lang="en-GB" sz="1600" kern="1200">
                <a:solidFill>
                  <a:schemeClr val="tx1"/>
                </a:solidFill>
                <a:latin typeface="Arial" panose="020B0604020202020204" pitchFamily="34" charset="0"/>
                <a:cs typeface="Arial" panose="020B0604020202020204" pitchFamily="34" charset="0"/>
              </a:endParaRPr>
            </a:p>
          </p:txBody>
        </p:sp>
        <p:sp>
          <p:nvSpPr>
            <p:cNvPr id="13" name="TextBox 12" descr="One or more&#10;&#10;We pay the shares of the lump sum set out in Annex 2 for the work packages completed &amp; approved in the reporting period&#10;" title="Interim payment(s)">
              <a:extLst>
                <a:ext uri="{FF2B5EF4-FFF2-40B4-BE49-F238E27FC236}">
                  <a16:creationId xmlns:a16="http://schemas.microsoft.com/office/drawing/2014/main" id="{F4A47E0D-AB24-2B3E-87B4-67C1CC7830DA}"/>
                </a:ext>
              </a:extLst>
            </p:cNvPr>
            <p:cNvSpPr txBox="1"/>
            <p:nvPr/>
          </p:nvSpPr>
          <p:spPr>
            <a:xfrm>
              <a:off x="4277963" y="1745807"/>
              <a:ext cx="2087273" cy="4730757"/>
            </a:xfrm>
            <a:prstGeom prst="rect">
              <a:avLst/>
            </a:prstGeom>
            <a:solidFill>
              <a:srgbClr val="A0C5D9"/>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endParaRPr lang="en-GB" sz="18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One or more</a:t>
              </a:r>
            </a:p>
            <a:p>
              <a:pPr marL="171450" lvl="1" indent="-171450" algn="l" defTabSz="800100">
                <a:lnSpc>
                  <a:spcPct val="90000"/>
                </a:lnSpc>
                <a:spcBef>
                  <a:spcPct val="0"/>
                </a:spcBef>
                <a:spcAft>
                  <a:spcPct val="15000"/>
                </a:spcAft>
                <a:buChar char="••"/>
              </a:pPr>
              <a:endParaRPr lang="en-GB" sz="16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600">
                  <a:latin typeface="Arial" panose="020B0604020202020204" pitchFamily="34" charset="0"/>
                  <a:cs typeface="Arial" panose="020B0604020202020204" pitchFamily="34" charset="0"/>
                </a:rPr>
                <a:t>We p</a:t>
              </a:r>
              <a:r>
                <a:rPr lang="en-GB" sz="1600" kern="1200">
                  <a:latin typeface="Arial" panose="020B0604020202020204" pitchFamily="34" charset="0"/>
                  <a:cs typeface="Arial" panose="020B0604020202020204" pitchFamily="34" charset="0"/>
                </a:rPr>
                <a:t>ay the shares of the lump sum set out in Annex 2 for the work packages completed &amp; approved in the reporting period</a:t>
              </a:r>
            </a:p>
          </p:txBody>
        </p:sp>
        <p:sp>
          <p:nvSpPr>
            <p:cNvPr id="10" name="TextBox 9" descr="Same function and same rules as for other grants&#10;&#10;Coordinator distributes the amount according to consortium agreement &#10;" title="Pre-financing payment">
              <a:extLst>
                <a:ext uri="{FF2B5EF4-FFF2-40B4-BE49-F238E27FC236}">
                  <a16:creationId xmlns:a16="http://schemas.microsoft.com/office/drawing/2014/main" id="{3416E8CD-B805-406B-0C99-DCC32A53FB88}"/>
                </a:ext>
              </a:extLst>
            </p:cNvPr>
            <p:cNvSpPr txBox="1"/>
            <p:nvPr/>
          </p:nvSpPr>
          <p:spPr>
            <a:xfrm>
              <a:off x="1370415" y="1811629"/>
              <a:ext cx="2087273" cy="4664933"/>
            </a:xfrm>
            <a:prstGeom prst="rect">
              <a:avLst/>
            </a:prstGeom>
            <a:solidFill>
              <a:srgbClr val="36748B"/>
            </a:solid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GB" sz="18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600" kern="1200">
                  <a:solidFill>
                    <a:schemeClr val="tx1"/>
                  </a:solidFill>
                  <a:latin typeface="Arial" panose="020B0604020202020204" pitchFamily="34" charset="0"/>
                  <a:cs typeface="Arial" panose="020B0604020202020204" pitchFamily="34" charset="0"/>
                </a:rPr>
                <a:t>Same function and same rules as for other grants</a:t>
              </a:r>
            </a:p>
            <a:p>
              <a:pPr marL="0" lvl="1" algn="l" defTabSz="800100">
                <a:lnSpc>
                  <a:spcPct val="90000"/>
                </a:lnSpc>
                <a:spcBef>
                  <a:spcPct val="0"/>
                </a:spcBef>
                <a:spcAft>
                  <a:spcPct val="15000"/>
                </a:spcAft>
              </a:pPr>
              <a:endParaRPr lang="en-GB" sz="16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600" kern="1200">
                  <a:solidFill>
                    <a:schemeClr val="tx1"/>
                  </a:solidFill>
                  <a:latin typeface="Arial" panose="020B0604020202020204" pitchFamily="34" charset="0"/>
                  <a:cs typeface="Arial" panose="020B0604020202020204" pitchFamily="34" charset="0"/>
                </a:rPr>
                <a:t>Coordinator distributes the amount according to consortium agreement </a:t>
              </a:r>
            </a:p>
          </p:txBody>
        </p:sp>
        <p:sp>
          <p:nvSpPr>
            <p:cNvPr id="7" name="TextBox 6" descr="null" title="null">
              <a:extLst>
                <a:ext uri="{FF2B5EF4-FFF2-40B4-BE49-F238E27FC236}">
                  <a16:creationId xmlns:a16="http://schemas.microsoft.com/office/drawing/2014/main" id="{EF7A5A5B-4201-DA0D-9EFA-06E1A5099551}"/>
                </a:ext>
              </a:extLst>
            </p:cNvPr>
            <p:cNvSpPr txBox="1"/>
            <p:nvPr/>
          </p:nvSpPr>
          <p:spPr>
            <a:xfrm rot="16200000">
              <a:off x="5245744"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a:solidFill>
                    <a:schemeClr val="tx1"/>
                  </a:solidFill>
                  <a:latin typeface="Arial" panose="020B0604020202020204" pitchFamily="34" charset="0"/>
                  <a:cs typeface="Arial" panose="020B0604020202020204" pitchFamily="34" charset="0"/>
                </a:rPr>
                <a:t>Payment of the balance</a:t>
              </a:r>
            </a:p>
          </p:txBody>
        </p:sp>
        <p:sp>
          <p:nvSpPr>
            <p:cNvPr id="9" name="TextBox 8" descr="null" title="null">
              <a:extLst>
                <a:ext uri="{FF2B5EF4-FFF2-40B4-BE49-F238E27FC236}">
                  <a16:creationId xmlns:a16="http://schemas.microsoft.com/office/drawing/2014/main" id="{4A6B51F7-0490-8D79-FB5B-CC49F0B058FE}"/>
                </a:ext>
              </a:extLst>
            </p:cNvPr>
            <p:cNvSpPr txBox="1"/>
            <p:nvPr/>
          </p:nvSpPr>
          <p:spPr>
            <a:xfrm rot="16200000">
              <a:off x="-511471" y="3733931"/>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a:solidFill>
                    <a:schemeClr val="tx1"/>
                  </a:solidFill>
                  <a:latin typeface="Arial" panose="020B0604020202020204" pitchFamily="34" charset="0"/>
                  <a:cs typeface="Arial" panose="020B0604020202020204" pitchFamily="34" charset="0"/>
                </a:rPr>
                <a:t>Pre-financing payment</a:t>
              </a:r>
            </a:p>
          </p:txBody>
        </p:sp>
        <p:sp>
          <p:nvSpPr>
            <p:cNvPr id="12" name="TextBox 11" descr="null" title="null">
              <a:extLst>
                <a:ext uri="{FF2B5EF4-FFF2-40B4-BE49-F238E27FC236}">
                  <a16:creationId xmlns:a16="http://schemas.microsoft.com/office/drawing/2014/main" id="{F0DD7E55-85FD-66F3-0C16-55AF7654A927}"/>
                </a:ext>
              </a:extLst>
            </p:cNvPr>
            <p:cNvSpPr txBox="1"/>
            <p:nvPr/>
          </p:nvSpPr>
          <p:spPr>
            <a:xfrm rot="16200000">
              <a:off x="2396078" y="3733931"/>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a:solidFill>
                    <a:schemeClr val="tx1"/>
                  </a:solidFill>
                  <a:latin typeface="Arial" panose="020B0604020202020204" pitchFamily="34" charset="0"/>
                  <a:cs typeface="Arial" panose="020B0604020202020204" pitchFamily="34" charset="0"/>
                </a:rPr>
                <a:t>Interim payment(s)</a:t>
              </a:r>
            </a:p>
          </p:txBody>
        </p:sp>
        <p:pic>
          <p:nvPicPr>
            <p:cNvPr id="15" name="Picture 14" descr="null" title="null">
              <a:extLst>
                <a:ext uri="{FF2B5EF4-FFF2-40B4-BE49-F238E27FC236}">
                  <a16:creationId xmlns:a16="http://schemas.microsoft.com/office/drawing/2014/main" id="{5518DE5A-C09B-AA4B-5589-835758016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138" y="1665703"/>
              <a:ext cx="745467" cy="745467"/>
            </a:xfrm>
            <a:prstGeom prst="rect">
              <a:avLst/>
            </a:prstGeom>
          </p:spPr>
        </p:pic>
        <p:pic>
          <p:nvPicPr>
            <p:cNvPr id="14" name="Picture 13" descr="null" title="null">
              <a:extLst>
                <a:ext uri="{FF2B5EF4-FFF2-40B4-BE49-F238E27FC236}">
                  <a16:creationId xmlns:a16="http://schemas.microsoft.com/office/drawing/2014/main" id="{60176167-09C6-56D8-4348-EE6E9A302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20" y="1757621"/>
              <a:ext cx="745467" cy="745467"/>
            </a:xfrm>
            <a:prstGeom prst="rect">
              <a:avLst/>
            </a:prstGeom>
          </p:spPr>
        </p:pic>
      </p:grpSp>
      <p:pic>
        <p:nvPicPr>
          <p:cNvPr id="17" name="Picture 16" descr="null" title="null">
            <a:extLst>
              <a:ext uri="{FF2B5EF4-FFF2-40B4-BE49-F238E27FC236}">
                <a16:creationId xmlns:a16="http://schemas.microsoft.com/office/drawing/2014/main" id="{FA5B9B67-449E-D8F4-CB39-04BB77935B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341" y="1712396"/>
            <a:ext cx="745467" cy="7454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2446D-4748-276E-131E-912F21FA3757}"/>
              </a:ext>
            </a:extLst>
          </p:cNvPr>
          <p:cNvPicPr>
            <a:picLocks noChangeAspect="1"/>
          </p:cNvPicPr>
          <p:nvPr/>
        </p:nvPicPr>
        <p:blipFill>
          <a:blip r:embed="rId2"/>
          <a:stretch>
            <a:fillRect/>
          </a:stretch>
        </p:blipFill>
        <p:spPr>
          <a:xfrm>
            <a:off x="11341186" y="6019801"/>
            <a:ext cx="546014" cy="637016"/>
          </a:xfrm>
          <a:prstGeom prst="rect">
            <a:avLst/>
          </a:prstGeom>
        </p:spPr>
      </p:pic>
      <p:sp>
        <p:nvSpPr>
          <p:cNvPr id="4" name="TextBox 3">
            <a:extLst>
              <a:ext uri="{FF2B5EF4-FFF2-40B4-BE49-F238E27FC236}">
                <a16:creationId xmlns:a16="http://schemas.microsoft.com/office/drawing/2014/main" id="{0B5C4FDA-A677-6BA8-7437-07F55B70E7BC}"/>
              </a:ext>
            </a:extLst>
          </p:cNvPr>
          <p:cNvSpPr txBox="1"/>
          <p:nvPr/>
        </p:nvSpPr>
        <p:spPr>
          <a:xfrm>
            <a:off x="348916" y="329427"/>
            <a:ext cx="9541844" cy="646331"/>
          </a:xfrm>
          <a:prstGeom prst="rect">
            <a:avLst/>
          </a:prstGeom>
          <a:noFill/>
        </p:spPr>
        <p:txBody>
          <a:bodyPr wrap="square">
            <a:spAutoFit/>
          </a:bodyPr>
          <a:lstStyle/>
          <a:p>
            <a:pPr>
              <a:defRPr/>
            </a:pPr>
            <a:r>
              <a:rPr lang="en-US" sz="3600" spc="110">
                <a:solidFill>
                  <a:srgbClr val="36748C"/>
                </a:solidFill>
                <a:latin typeface="Arial" panose="020B0604020202020204" pitchFamily="34" charset="0"/>
                <a:cs typeface="Arial" panose="020B0604020202020204" pitchFamily="34" charset="0"/>
              </a:rPr>
              <a:t>Reporting and payment</a:t>
            </a:r>
            <a:endParaRPr lang="en-ID" sz="3600" spc="110">
              <a:solidFill>
                <a:srgbClr val="36748C"/>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588BB926-93EA-5F31-2029-9419C5ADCD2D}"/>
              </a:ext>
            </a:extLst>
          </p:cNvPr>
          <p:cNvSpPr txBox="1">
            <a:spLocks/>
          </p:cNvSpPr>
          <p:nvPr/>
        </p:nvSpPr>
        <p:spPr>
          <a:xfrm>
            <a:off x="457200" y="1085870"/>
            <a:ext cx="10695804" cy="181629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Clr>
                <a:schemeClr val="tx1"/>
              </a:buClr>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The financial report is much </a:t>
            </a:r>
            <a:r>
              <a:rPr lang="en-US" sz="1800" b="1">
                <a:solidFill>
                  <a:srgbClr val="951E28"/>
                </a:solidFill>
                <a:latin typeface="Arial" panose="020B0604020202020204" pitchFamily="34" charset="0"/>
                <a:cs typeface="Arial" panose="020B0604020202020204" pitchFamily="34" charset="0"/>
              </a:rPr>
              <a:t>simplified</a:t>
            </a:r>
            <a:r>
              <a:rPr lang="en-US" sz="1800">
                <a:solidFill>
                  <a:schemeClr val="tx1"/>
                </a:solidFill>
                <a:latin typeface="Arial" panose="020B0604020202020204" pitchFamily="34" charset="0"/>
                <a:cs typeface="Arial" panose="020B0604020202020204" pitchFamily="34" charset="0"/>
              </a:rPr>
              <a:t> and to a large extent automated.</a:t>
            </a:r>
          </a:p>
          <a:p>
            <a:pPr marL="285750" indent="-285750" algn="l">
              <a:buClr>
                <a:schemeClr val="tx1"/>
              </a:buClr>
              <a:buFont typeface="Arial" panose="020B0604020202020204" pitchFamily="34" charset="0"/>
              <a:buChar char="•"/>
            </a:pPr>
            <a:endParaRPr lang="en-IE" sz="1800">
              <a:solidFill>
                <a:schemeClr val="tx1"/>
              </a:solidFill>
              <a:latin typeface="Arial" panose="020B0604020202020204" pitchFamily="34" charset="0"/>
              <a:cs typeface="Arial" panose="020B0604020202020204" pitchFamily="34" charset="0"/>
            </a:endParaRPr>
          </a:p>
          <a:p>
            <a:pPr marL="285750" indent="-285750" algn="l">
              <a:buClr>
                <a:schemeClr val="tx1"/>
              </a:buClr>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The financial statement for all beneficiaries is </a:t>
            </a:r>
            <a:r>
              <a:rPr lang="en-US" sz="1800" b="1">
                <a:solidFill>
                  <a:srgbClr val="951E28"/>
                </a:solidFill>
                <a:latin typeface="Arial" panose="020B0604020202020204" pitchFamily="34" charset="0"/>
                <a:cs typeface="Arial" panose="020B0604020202020204" pitchFamily="34" charset="0"/>
              </a:rPr>
              <a:t>automatically generated</a:t>
            </a:r>
            <a:r>
              <a:rPr lang="en-US" sz="1800">
                <a:solidFill>
                  <a:srgbClr val="951E28"/>
                </a:solidFill>
                <a:latin typeface="Arial" panose="020B0604020202020204" pitchFamily="34" charset="0"/>
                <a:cs typeface="Arial" panose="020B0604020202020204" pitchFamily="34" charset="0"/>
              </a:rPr>
              <a:t> </a:t>
            </a:r>
            <a:r>
              <a:rPr lang="en-US" sz="1800">
                <a:solidFill>
                  <a:schemeClr val="tx1"/>
                </a:solidFill>
                <a:latin typeface="Arial" panose="020B0604020202020204" pitchFamily="34" charset="0"/>
                <a:cs typeface="Arial" panose="020B0604020202020204" pitchFamily="34" charset="0"/>
              </a:rPr>
              <a:t>(based on the accepted work packages and the corresponding lump sum shares). </a:t>
            </a:r>
            <a:endParaRPr lang="en-IE" sz="1800">
              <a:solidFill>
                <a:schemeClr val="tx1"/>
              </a:solidFill>
              <a:latin typeface="Arial" panose="020B0604020202020204" pitchFamily="34" charset="0"/>
              <a:cs typeface="Arial" panose="020B0604020202020204" pitchFamily="34" charset="0"/>
            </a:endParaRPr>
          </a:p>
        </p:txBody>
      </p:sp>
      <p:graphicFrame>
        <p:nvGraphicFramePr>
          <p:cNvPr id="6" name="Table 5" descr="At the end of the reporting period, the consortium identifies the work packages that have been completed over the period.&#10;&#10;For the worlk pacakges fully completed, the lump sum shares of all the beneficiaries involved are paid." title="Example of lump sum shares paid or not paid after reporting">
            <a:extLst>
              <a:ext uri="{FF2B5EF4-FFF2-40B4-BE49-F238E27FC236}">
                <a16:creationId xmlns:a16="http://schemas.microsoft.com/office/drawing/2014/main" id="{78F4CF5B-5C96-3F24-CA72-E23EDAA396CF}"/>
              </a:ext>
            </a:extLst>
          </p:cNvPr>
          <p:cNvGraphicFramePr>
            <a:graphicFrameLocks noGrp="1"/>
          </p:cNvGraphicFramePr>
          <p:nvPr>
            <p:extLst>
              <p:ext uri="{D42A27DB-BD31-4B8C-83A1-F6EECF244321}">
                <p14:modId xmlns:p14="http://schemas.microsoft.com/office/powerpoint/2010/main" val="428519089"/>
              </p:ext>
            </p:extLst>
          </p:nvPr>
        </p:nvGraphicFramePr>
        <p:xfrm>
          <a:off x="685800" y="2871457"/>
          <a:ext cx="5919302" cy="1816291"/>
        </p:xfrm>
        <a:graphic>
          <a:graphicData uri="http://schemas.openxmlformats.org/drawingml/2006/table">
            <a:tbl>
              <a:tblPr/>
              <a:tblGrid>
                <a:gridCol w="1088321">
                  <a:extLst>
                    <a:ext uri="{9D8B030D-6E8A-4147-A177-3AD203B41FA5}">
                      <a16:colId xmlns:a16="http://schemas.microsoft.com/office/drawing/2014/main" val="20000"/>
                    </a:ext>
                  </a:extLst>
                </a:gridCol>
                <a:gridCol w="944808">
                  <a:extLst>
                    <a:ext uri="{9D8B030D-6E8A-4147-A177-3AD203B41FA5}">
                      <a16:colId xmlns:a16="http://schemas.microsoft.com/office/drawing/2014/main" val="20001"/>
                    </a:ext>
                  </a:extLst>
                </a:gridCol>
                <a:gridCol w="1042546">
                  <a:extLst>
                    <a:ext uri="{9D8B030D-6E8A-4147-A177-3AD203B41FA5}">
                      <a16:colId xmlns:a16="http://schemas.microsoft.com/office/drawing/2014/main" val="20002"/>
                    </a:ext>
                  </a:extLst>
                </a:gridCol>
                <a:gridCol w="887793">
                  <a:extLst>
                    <a:ext uri="{9D8B030D-6E8A-4147-A177-3AD203B41FA5}">
                      <a16:colId xmlns:a16="http://schemas.microsoft.com/office/drawing/2014/main" val="20003"/>
                    </a:ext>
                  </a:extLst>
                </a:gridCol>
                <a:gridCol w="1050691">
                  <a:extLst>
                    <a:ext uri="{9D8B030D-6E8A-4147-A177-3AD203B41FA5}">
                      <a16:colId xmlns:a16="http://schemas.microsoft.com/office/drawing/2014/main" val="20004"/>
                    </a:ext>
                  </a:extLst>
                </a:gridCol>
                <a:gridCol w="905143">
                  <a:extLst>
                    <a:ext uri="{9D8B030D-6E8A-4147-A177-3AD203B41FA5}">
                      <a16:colId xmlns:a16="http://schemas.microsoft.com/office/drawing/2014/main" val="20005"/>
                    </a:ext>
                  </a:extLst>
                </a:gridCol>
              </a:tblGrid>
              <a:tr h="307873">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a:noFill/>
                    </a:lnT>
                    <a:lnB>
                      <a:noFill/>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WP1</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WP2</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WP3</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WP4</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WP5</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7873">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Beneficiary A</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250.000</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300.000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7873">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Beneficiary B</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7873">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Beneficiary C</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100" b="0" i="0" u="none" strike="noStrike" kern="1200">
                          <a:solidFill>
                            <a:srgbClr val="000000"/>
                          </a:solidFill>
                          <a:effectLst/>
                          <a:latin typeface="Arial" panose="020B0604020202020204" pitchFamily="34" charset="0"/>
                          <a:ea typeface="+mn-ea"/>
                          <a:cs typeface="Arial" panose="020B0604020202020204" pitchFamily="34" charset="0"/>
                        </a:rPr>
                        <a:t>100.000</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100.000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7873">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Beneficiary D</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120.000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6926">
                <a:tc>
                  <a:txBody>
                    <a:bodyPr/>
                    <a:lstStyle/>
                    <a:p>
                      <a:pPr algn="r" fontAlgn="ctr"/>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8145" marR="8145" marT="8145" marB="0" anchor="ctr">
                    <a:lnL>
                      <a:noFill/>
                    </a:lnL>
                    <a:lnR>
                      <a:noFill/>
                    </a:lnR>
                    <a:lnT>
                      <a:noFill/>
                    </a:lnT>
                    <a:lnB>
                      <a:noFill/>
                    </a:lnB>
                    <a:solidFill>
                      <a:srgbClr val="D9D9D9"/>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470.000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200.000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Arial" panose="020B0604020202020204" pitchFamily="34" charset="0"/>
                          <a:cs typeface="Arial" panose="020B0604020202020204" pitchFamily="34" charset="0"/>
                        </a:rPr>
                        <a:t>300.000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bl>
          </a:graphicData>
        </a:graphic>
      </p:graphicFrame>
      <p:grpSp>
        <p:nvGrpSpPr>
          <p:cNvPr id="7" name="Group 6" descr="At the end of the reporting period, the consortium identifies the work packages that have been completed over the period.&#10;&#10;For the worlk pacakges fully completed, the lump sum shares of all the beneficiaries involved are paid.&#10;The work package " title="Interim reporting and payment">
            <a:extLst>
              <a:ext uri="{FF2B5EF4-FFF2-40B4-BE49-F238E27FC236}">
                <a16:creationId xmlns:a16="http://schemas.microsoft.com/office/drawing/2014/main" id="{C1831E22-CF58-3BDB-E7EC-489D0E0C1582}"/>
              </a:ext>
            </a:extLst>
          </p:cNvPr>
          <p:cNvGrpSpPr/>
          <p:nvPr/>
        </p:nvGrpSpPr>
        <p:grpSpPr>
          <a:xfrm>
            <a:off x="848417" y="4836733"/>
            <a:ext cx="7204391" cy="1425708"/>
            <a:chOff x="792525" y="4510608"/>
            <a:chExt cx="8425135" cy="1667285"/>
          </a:xfrm>
        </p:grpSpPr>
        <p:sp>
          <p:nvSpPr>
            <p:cNvPr id="9" name="TextBox 8">
              <a:extLst>
                <a:ext uri="{FF2B5EF4-FFF2-40B4-BE49-F238E27FC236}">
                  <a16:creationId xmlns:a16="http://schemas.microsoft.com/office/drawing/2014/main" id="{296E998D-81EE-1A90-A7C1-C85925C625DA}"/>
                </a:ext>
              </a:extLst>
            </p:cNvPr>
            <p:cNvSpPr txBox="1"/>
            <p:nvPr/>
          </p:nvSpPr>
          <p:spPr>
            <a:xfrm>
              <a:off x="792525" y="5762177"/>
              <a:ext cx="8425135" cy="415716"/>
            </a:xfrm>
            <a:prstGeom prst="rect">
              <a:avLst/>
            </a:prstGeom>
            <a:noFill/>
          </p:spPr>
          <p:txBody>
            <a:bodyPr wrap="square" rtlCol="0">
              <a:spAutoFit/>
            </a:bodyPr>
            <a:lstStyle/>
            <a:p>
              <a:r>
                <a:rPr lang="en-GB" sz="1710">
                  <a:latin typeface="Arial" panose="020B0604020202020204" pitchFamily="34" charset="0"/>
                  <a:cs typeface="Arial" panose="020B0604020202020204" pitchFamily="34" charset="0"/>
                </a:rPr>
                <a:t>Payment</a:t>
              </a:r>
              <a:r>
                <a:rPr lang="en-GB" sz="1710" b="0">
                  <a:latin typeface="Arial" panose="020B0604020202020204" pitchFamily="34" charset="0"/>
                  <a:cs typeface="Arial" panose="020B0604020202020204" pitchFamily="34" charset="0"/>
                </a:rPr>
                <a:t> = 350 000 +   0    +   350 000 +      0     = 700 000 € </a:t>
              </a:r>
            </a:p>
          </p:txBody>
        </p:sp>
        <p:sp>
          <p:nvSpPr>
            <p:cNvPr id="13" name="Down Arrow 11">
              <a:extLst>
                <a:ext uri="{FF2B5EF4-FFF2-40B4-BE49-F238E27FC236}">
                  <a16:creationId xmlns:a16="http://schemas.microsoft.com/office/drawing/2014/main" id="{36CDBA23-A7A5-122E-35B9-33D1098D88B1}"/>
                </a:ext>
              </a:extLst>
            </p:cNvPr>
            <p:cNvSpPr/>
            <p:nvPr/>
          </p:nvSpPr>
          <p:spPr>
            <a:xfrm>
              <a:off x="2106540" y="4510608"/>
              <a:ext cx="648072" cy="1046534"/>
            </a:xfrm>
            <a:prstGeom prst="downArrow">
              <a:avLst>
                <a:gd name="adj1" fmla="val 50000"/>
                <a:gd name="adj2" fmla="val 41182"/>
              </a:avLst>
            </a:prstGeom>
            <a:solidFill>
              <a:schemeClr val="tx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a:sym typeface="Wingdings"/>
                </a:rPr>
                <a:t></a:t>
              </a:r>
              <a:endParaRPr lang="en-GB" sz="2394"/>
            </a:p>
          </p:txBody>
        </p:sp>
        <p:sp>
          <p:nvSpPr>
            <p:cNvPr id="14" name="Down Arrow 15">
              <a:extLst>
                <a:ext uri="{FF2B5EF4-FFF2-40B4-BE49-F238E27FC236}">
                  <a16:creationId xmlns:a16="http://schemas.microsoft.com/office/drawing/2014/main" id="{3BBD247E-8592-8DD7-402C-A9080CD7D026}"/>
                </a:ext>
              </a:extLst>
            </p:cNvPr>
            <p:cNvSpPr/>
            <p:nvPr/>
          </p:nvSpPr>
          <p:spPr>
            <a:xfrm>
              <a:off x="3294757" y="4510608"/>
              <a:ext cx="648072" cy="1046534"/>
            </a:xfrm>
            <a:prstGeom prst="downArrow">
              <a:avLst>
                <a:gd name="adj1" fmla="val 50000"/>
                <a:gd name="adj2" fmla="val 41182"/>
              </a:avLst>
            </a:prstGeom>
            <a:solidFill>
              <a:schemeClr val="tx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a:solidFill>
                    <a:srgbClr val="C00000"/>
                  </a:solidFill>
                  <a:sym typeface="Wingdings"/>
                </a:rPr>
                <a:t></a:t>
              </a:r>
              <a:endParaRPr lang="en-GB" sz="2394">
                <a:solidFill>
                  <a:srgbClr val="C00000"/>
                </a:solidFill>
              </a:endParaRPr>
            </a:p>
          </p:txBody>
        </p:sp>
        <p:sp>
          <p:nvSpPr>
            <p:cNvPr id="15" name="Down Arrow 16">
              <a:extLst>
                <a:ext uri="{FF2B5EF4-FFF2-40B4-BE49-F238E27FC236}">
                  <a16:creationId xmlns:a16="http://schemas.microsoft.com/office/drawing/2014/main" id="{44D55ABF-C1EE-46C2-2C48-0AFFC59CA624}"/>
                </a:ext>
              </a:extLst>
            </p:cNvPr>
            <p:cNvSpPr/>
            <p:nvPr/>
          </p:nvSpPr>
          <p:spPr>
            <a:xfrm>
              <a:off x="4554612" y="4541415"/>
              <a:ext cx="648072" cy="1046534"/>
            </a:xfrm>
            <a:prstGeom prst="downArrow">
              <a:avLst>
                <a:gd name="adj1" fmla="val 50000"/>
                <a:gd name="adj2" fmla="val 41182"/>
              </a:avLst>
            </a:prstGeom>
            <a:solidFill>
              <a:schemeClr val="tx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a:sym typeface="Wingdings"/>
                </a:rPr>
                <a:t></a:t>
              </a:r>
              <a:endParaRPr lang="en-GB" sz="2394"/>
            </a:p>
          </p:txBody>
        </p:sp>
        <p:sp>
          <p:nvSpPr>
            <p:cNvPr id="16" name="Down Arrow 17">
              <a:extLst>
                <a:ext uri="{FF2B5EF4-FFF2-40B4-BE49-F238E27FC236}">
                  <a16:creationId xmlns:a16="http://schemas.microsoft.com/office/drawing/2014/main" id="{1836A35D-8BFF-F8BB-E443-622A9001231C}"/>
                </a:ext>
              </a:extLst>
            </p:cNvPr>
            <p:cNvSpPr/>
            <p:nvPr/>
          </p:nvSpPr>
          <p:spPr>
            <a:xfrm>
              <a:off x="5725790" y="4543647"/>
              <a:ext cx="648072" cy="1046534"/>
            </a:xfrm>
            <a:prstGeom prst="downArrow">
              <a:avLst>
                <a:gd name="adj1" fmla="val 50000"/>
                <a:gd name="adj2" fmla="val 41182"/>
              </a:avLst>
            </a:prstGeom>
            <a:solidFill>
              <a:schemeClr val="tx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a:solidFill>
                    <a:srgbClr val="C00000"/>
                  </a:solidFill>
                  <a:sym typeface="Wingdings"/>
                </a:rPr>
                <a:t></a:t>
              </a:r>
              <a:endParaRPr lang="en-GB" sz="2394">
                <a:solidFill>
                  <a:srgbClr val="C00000"/>
                </a:solidFill>
              </a:endParaRPr>
            </a:p>
          </p:txBody>
        </p:sp>
      </p:grpSp>
      <p:sp>
        <p:nvSpPr>
          <p:cNvPr id="17" name="TextBox 16">
            <a:extLst>
              <a:ext uri="{FF2B5EF4-FFF2-40B4-BE49-F238E27FC236}">
                <a16:creationId xmlns:a16="http://schemas.microsoft.com/office/drawing/2014/main" id="{0733FF74-1B6A-7843-DCD3-E3921D0A51F5}"/>
              </a:ext>
            </a:extLst>
          </p:cNvPr>
          <p:cNvSpPr txBox="1"/>
          <p:nvPr/>
        </p:nvSpPr>
        <p:spPr>
          <a:xfrm>
            <a:off x="7220672" y="2842948"/>
            <a:ext cx="3789142" cy="2246769"/>
          </a:xfrm>
          <a:prstGeom prst="rect">
            <a:avLst/>
          </a:prstGeom>
          <a:solidFill>
            <a:schemeClr val="accent3"/>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a:latin typeface="Arial" panose="020B0604020202020204" pitchFamily="34" charset="0"/>
                <a:cs typeface="Arial" panose="020B0604020202020204" pitchFamily="34" charset="0"/>
              </a:rPr>
              <a:t>Interim payments pay the lump sum shares for completed work packages.</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Final payments can also pay partially completed work packages. </a:t>
            </a:r>
          </a:p>
        </p:txBody>
      </p:sp>
      <p:cxnSp>
        <p:nvCxnSpPr>
          <p:cNvPr id="2" name="Straight Connector 1">
            <a:extLst>
              <a:ext uri="{FF2B5EF4-FFF2-40B4-BE49-F238E27FC236}">
                <a16:creationId xmlns:a16="http://schemas.microsoft.com/office/drawing/2014/main" id="{0E6BADFA-C67B-B150-4A02-169F51EF0F57}"/>
              </a:ext>
            </a:extLst>
          </p:cNvPr>
          <p:cNvCxnSpPr>
            <a:cxnSpLocks/>
          </p:cNvCxnSpPr>
          <p:nvPr/>
        </p:nvCxnSpPr>
        <p:spPr>
          <a:xfrm>
            <a:off x="457200" y="99060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2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28600" y="175255"/>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Ex-post controls</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sp>
        <p:nvSpPr>
          <p:cNvPr id="3" name="Text Placeholder 2">
            <a:extLst>
              <a:ext uri="{FF2B5EF4-FFF2-40B4-BE49-F238E27FC236}">
                <a16:creationId xmlns:a16="http://schemas.microsoft.com/office/drawing/2014/main" id="{2C63E140-821A-8237-A58D-4B2258AB9F58}"/>
              </a:ext>
            </a:extLst>
          </p:cNvPr>
          <p:cNvSpPr txBox="1">
            <a:spLocks/>
          </p:cNvSpPr>
          <p:nvPr/>
        </p:nvSpPr>
        <p:spPr>
          <a:xfrm>
            <a:off x="533400" y="996112"/>
            <a:ext cx="9063446"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endParaRPr lang="en-GB" sz="1800">
              <a:solidFill>
                <a:schemeClr val="tx1"/>
              </a:solidFill>
              <a:latin typeface="Arial" panose="020B0604020202020204" pitchFamily="34" charset="0"/>
              <a:cs typeface="Arial" panose="020B0604020202020204" pitchFamily="34" charset="0"/>
              <a:sym typeface="Webdings"/>
            </a:endParaRPr>
          </a:p>
          <a:p>
            <a:pPr lvl="0" fontAlgn="base">
              <a:spcBef>
                <a:spcPct val="0"/>
              </a:spcBef>
              <a:spcAft>
                <a:spcPct val="0"/>
              </a:spcAft>
              <a:defRPr/>
            </a:pPr>
            <a:r>
              <a:rPr lang="en-GB">
                <a:solidFill>
                  <a:srgbClr val="951E28"/>
                </a:solidFill>
                <a:latin typeface="Arial" panose="020B0604020202020204" pitchFamily="34" charset="0"/>
                <a:cs typeface="Arial" panose="020B0604020202020204" pitchFamily="34" charset="0"/>
                <a:sym typeface="Webdings"/>
              </a:rPr>
              <a:t>Checks, reviews and audits for</a:t>
            </a:r>
            <a:r>
              <a:rPr lang="en-GB" b="0">
                <a:solidFill>
                  <a:srgbClr val="951E28"/>
                </a:solidFill>
                <a:latin typeface="Arial" panose="020B0604020202020204" pitchFamily="34" charset="0"/>
                <a:cs typeface="Arial" panose="020B0604020202020204" pitchFamily="34" charset="0"/>
                <a:sym typeface="Webdings"/>
              </a:rPr>
              <a:t>:</a:t>
            </a:r>
          </a:p>
          <a:p>
            <a:pPr marL="1075117" lvl="0" indent="-676021" fontAlgn="base">
              <a:spcBef>
                <a:spcPts val="1800"/>
              </a:spcBef>
              <a:spcAft>
                <a:spcPct val="0"/>
              </a:spcAft>
              <a:buSzPct val="200000"/>
              <a:buFont typeface="Webdings" panose="05030102010509060703" pitchFamily="18" charset="2"/>
              <a:buChar char="L"/>
              <a:defRPr/>
            </a:pPr>
            <a:r>
              <a:rPr lang="en-GB" b="0">
                <a:solidFill>
                  <a:schemeClr val="tx1"/>
                </a:solidFill>
                <a:latin typeface="Arial" panose="020B0604020202020204" pitchFamily="34" charset="0"/>
                <a:cs typeface="Arial" panose="020B0604020202020204" pitchFamily="34" charset="0"/>
                <a:sym typeface="Webdings"/>
              </a:rPr>
              <a:t>Proper implementation of the action (e.g. technical review)</a:t>
            </a:r>
          </a:p>
          <a:p>
            <a:pPr marL="1075117" lvl="0" indent="-676021" fontAlgn="base">
              <a:spcBef>
                <a:spcPts val="1800"/>
              </a:spcBef>
              <a:spcAft>
                <a:spcPct val="0"/>
              </a:spcAft>
              <a:buSzPct val="200000"/>
              <a:buFont typeface="Webdings" panose="05030102010509060703" pitchFamily="18" charset="2"/>
              <a:buChar char="L"/>
              <a:defRPr/>
            </a:pPr>
            <a:r>
              <a:rPr lang="en-GB" b="0">
                <a:solidFill>
                  <a:schemeClr val="tx1"/>
                </a:solidFill>
                <a:latin typeface="Arial" panose="020B0604020202020204" pitchFamily="34" charset="0"/>
                <a:cs typeface="Arial" panose="020B0604020202020204" pitchFamily="34" charset="0"/>
                <a:sym typeface="Webdings"/>
              </a:rPr>
              <a:t>Compliance with the other non-financial obligations of the grant, e.g.</a:t>
            </a:r>
          </a:p>
          <a:p>
            <a:pPr marL="399096" lvl="0" fontAlgn="base">
              <a:spcBef>
                <a:spcPts val="600"/>
              </a:spcBef>
              <a:spcAft>
                <a:spcPct val="0"/>
              </a:spcAft>
              <a:buSzPct val="200000"/>
              <a:defRPr/>
            </a:pPr>
            <a:r>
              <a:rPr lang="en-GB" b="0">
                <a:solidFill>
                  <a:schemeClr val="tx1"/>
                </a:solidFill>
                <a:sym typeface="Webdings"/>
              </a:rPr>
              <a:t>	 </a:t>
            </a:r>
          </a:p>
          <a:p>
            <a:pPr marL="1457924" lvl="1" indent="-382807" defTabSz="676021" fontAlgn="base">
              <a:spcBef>
                <a:spcPts val="1026"/>
              </a:spcBef>
              <a:spcAft>
                <a:spcPct val="0"/>
              </a:spcAft>
              <a:buSzPct val="200000"/>
              <a:buFont typeface="Symbol" panose="05050102010706020507" pitchFamily="18" charset="2"/>
              <a:buChar char=""/>
              <a:defRPr/>
            </a:pPr>
            <a:r>
              <a:rPr lang="en-GB" sz="2000" b="0">
                <a:solidFill>
                  <a:schemeClr val="tx1"/>
                </a:solidFill>
                <a:latin typeface="Arial" panose="020B0604020202020204" pitchFamily="34" charset="0"/>
                <a:cs typeface="Arial" panose="020B0604020202020204" pitchFamily="34" charset="0"/>
              </a:rPr>
              <a:t>IPR obligations</a:t>
            </a:r>
          </a:p>
          <a:p>
            <a:pPr marL="1457924" lvl="1" indent="-382807" defTabSz="676021" fontAlgn="base">
              <a:spcBef>
                <a:spcPts val="1026"/>
              </a:spcBef>
              <a:spcAft>
                <a:spcPct val="0"/>
              </a:spcAft>
              <a:buSzPct val="200000"/>
              <a:buFont typeface="Symbol" panose="05050102010706020507" pitchFamily="18" charset="2"/>
              <a:buChar char=""/>
              <a:defRPr/>
            </a:pPr>
            <a:r>
              <a:rPr lang="en-GB" sz="2000" b="0">
                <a:solidFill>
                  <a:schemeClr val="tx1"/>
                </a:solidFill>
                <a:latin typeface="Arial" panose="020B0604020202020204" pitchFamily="34" charset="0"/>
                <a:cs typeface="Arial" panose="020B0604020202020204" pitchFamily="34" charset="0"/>
              </a:rPr>
              <a:t>Ethics and integrity</a:t>
            </a:r>
          </a:p>
          <a:p>
            <a:pPr marL="1457924" lvl="1" indent="-382807" defTabSz="676021" fontAlgn="base">
              <a:spcBef>
                <a:spcPts val="1026"/>
              </a:spcBef>
              <a:spcAft>
                <a:spcPct val="0"/>
              </a:spcAft>
              <a:buSzPct val="200000"/>
              <a:buFont typeface="Symbol" panose="05050102010706020507" pitchFamily="18" charset="2"/>
              <a:buChar char=""/>
              <a:defRPr/>
            </a:pPr>
            <a:r>
              <a:rPr lang="en-GB" sz="2000" b="0">
                <a:solidFill>
                  <a:schemeClr val="tx1"/>
                </a:solidFill>
                <a:latin typeface="Arial" panose="020B0604020202020204" pitchFamily="34" charset="0"/>
                <a:cs typeface="Arial" panose="020B0604020202020204" pitchFamily="34" charset="0"/>
              </a:rPr>
              <a:t>Open science</a:t>
            </a:r>
          </a:p>
          <a:p>
            <a:pPr marL="1457924" lvl="1" indent="-382807" defTabSz="676021" fontAlgn="base">
              <a:spcBef>
                <a:spcPts val="1026"/>
              </a:spcBef>
              <a:spcAft>
                <a:spcPct val="0"/>
              </a:spcAft>
              <a:buSzPct val="200000"/>
              <a:buFont typeface="Symbol" panose="05050102010706020507" pitchFamily="18" charset="2"/>
              <a:buChar char=""/>
              <a:defRPr/>
            </a:pPr>
            <a:r>
              <a:rPr lang="en-GB" sz="2000" b="0">
                <a:solidFill>
                  <a:schemeClr val="tx1"/>
                </a:solidFill>
                <a:latin typeface="Arial" panose="020B0604020202020204" pitchFamily="34" charset="0"/>
                <a:cs typeface="Arial" panose="020B0604020202020204" pitchFamily="34" charset="0"/>
              </a:rPr>
              <a:t>Dissemination</a:t>
            </a:r>
          </a:p>
          <a:p>
            <a:pPr marL="1457924" lvl="1" indent="-382807" defTabSz="676021" fontAlgn="base">
              <a:spcBef>
                <a:spcPts val="1026"/>
              </a:spcBef>
              <a:spcAft>
                <a:spcPct val="0"/>
              </a:spcAft>
              <a:buSzPct val="200000"/>
              <a:buFont typeface="Symbol" panose="05050102010706020507" pitchFamily="18" charset="2"/>
              <a:buChar char=""/>
              <a:defRPr/>
            </a:pPr>
            <a:r>
              <a:rPr lang="en-GB" sz="2000" b="0">
                <a:solidFill>
                  <a:schemeClr val="tx1"/>
                </a:solidFill>
                <a:latin typeface="Arial" panose="020B0604020202020204" pitchFamily="34" charset="0"/>
                <a:cs typeface="Arial" panose="020B0604020202020204" pitchFamily="34" charset="0"/>
              </a:rPr>
              <a:t>Etc.</a:t>
            </a:r>
          </a:p>
          <a:p>
            <a:pPr marL="399096" lvl="0" fontAlgn="base">
              <a:spcBef>
                <a:spcPct val="0"/>
              </a:spcBef>
              <a:spcAft>
                <a:spcPct val="0"/>
              </a:spcAft>
              <a:buSzPct val="200000"/>
              <a:defRPr/>
            </a:pPr>
            <a:endParaRPr lang="en-GB" sz="1800" b="0">
              <a:solidFill>
                <a:schemeClr val="tx1"/>
              </a:solidFill>
            </a:endParaRPr>
          </a:p>
          <a:p>
            <a:pPr lvl="1">
              <a:buClr>
                <a:schemeClr val="accent2"/>
              </a:buClr>
            </a:pPr>
            <a:endParaRPr lang="en-US" sz="2000">
              <a:solidFill>
                <a:schemeClr val="tx1"/>
              </a:solidFill>
            </a:endParaRPr>
          </a:p>
          <a:p>
            <a:pPr lvl="1">
              <a:buClr>
                <a:schemeClr val="accent2"/>
              </a:buClr>
            </a:pPr>
            <a:endParaRPr lang="fr-BE" b="0">
              <a:solidFill>
                <a:schemeClr val="tx1"/>
              </a:solidFill>
            </a:endParaRPr>
          </a:p>
        </p:txBody>
      </p:sp>
      <p:grpSp>
        <p:nvGrpSpPr>
          <p:cNvPr id="5" name="Group 4" descr="null" title="null">
            <a:extLst>
              <a:ext uri="{FF2B5EF4-FFF2-40B4-BE49-F238E27FC236}">
                <a16:creationId xmlns:a16="http://schemas.microsoft.com/office/drawing/2014/main" id="{604B75F9-B161-8B29-1AA2-E8FED24E9D1F}"/>
              </a:ext>
            </a:extLst>
          </p:cNvPr>
          <p:cNvGrpSpPr/>
          <p:nvPr/>
        </p:nvGrpSpPr>
        <p:grpSpPr>
          <a:xfrm>
            <a:off x="1603157" y="5265010"/>
            <a:ext cx="864000" cy="864000"/>
            <a:chOff x="10070085" y="4807760"/>
            <a:chExt cx="864000" cy="864000"/>
          </a:xfrm>
        </p:grpSpPr>
        <p:sp>
          <p:nvSpPr>
            <p:cNvPr id="6" name="Oval 5">
              <a:extLst>
                <a:ext uri="{FF2B5EF4-FFF2-40B4-BE49-F238E27FC236}">
                  <a16:creationId xmlns:a16="http://schemas.microsoft.com/office/drawing/2014/main" id="{D769B54E-B32F-E38D-0448-FBA00F41F049}"/>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null" title="null">
              <a:extLst>
                <a:ext uri="{FF2B5EF4-FFF2-40B4-BE49-F238E27FC236}">
                  <a16:creationId xmlns:a16="http://schemas.microsoft.com/office/drawing/2014/main" id="{C3872BFA-4EC8-CF41-D1BE-EF30136E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Box 7">
            <a:extLst>
              <a:ext uri="{FF2B5EF4-FFF2-40B4-BE49-F238E27FC236}">
                <a16:creationId xmlns:a16="http://schemas.microsoft.com/office/drawing/2014/main" id="{94ED64CF-DDC0-9F24-E6CE-8ECDC4F0FFC8}"/>
              </a:ext>
            </a:extLst>
          </p:cNvPr>
          <p:cNvSpPr txBox="1"/>
          <p:nvPr/>
        </p:nvSpPr>
        <p:spPr>
          <a:xfrm>
            <a:off x="2757578" y="5492556"/>
            <a:ext cx="6548846" cy="400110"/>
          </a:xfrm>
          <a:prstGeom prst="rect">
            <a:avLst/>
          </a:prstGeom>
          <a:solidFill>
            <a:schemeClr val="accent3"/>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E" sz="2000">
                <a:latin typeface="Arial" panose="020B0604020202020204" pitchFamily="34" charset="0"/>
                <a:cs typeface="Arial" panose="020B0604020202020204" pitchFamily="34" charset="0"/>
              </a:rPr>
              <a:t>No financial checks, reviews and audits by EU services</a:t>
            </a:r>
          </a:p>
        </p:txBody>
      </p:sp>
      <p:cxnSp>
        <p:nvCxnSpPr>
          <p:cNvPr id="2" name="Straight Connector 1">
            <a:extLst>
              <a:ext uri="{FF2B5EF4-FFF2-40B4-BE49-F238E27FC236}">
                <a16:creationId xmlns:a16="http://schemas.microsoft.com/office/drawing/2014/main" id="{B7556977-D96A-F627-9CEB-7BA58324C565}"/>
              </a:ext>
            </a:extLst>
          </p:cNvPr>
          <p:cNvCxnSpPr>
            <a:cxnSpLocks/>
          </p:cNvCxnSpPr>
          <p:nvPr/>
        </p:nvCxnSpPr>
        <p:spPr>
          <a:xfrm>
            <a:off x="381000" y="847406"/>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667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28600" y="175255"/>
            <a:ext cx="96012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Ex-post controls</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2"/>
          <a:stretch>
            <a:fillRect/>
          </a:stretch>
        </p:blipFill>
        <p:spPr>
          <a:xfrm>
            <a:off x="11353800" y="6019800"/>
            <a:ext cx="546014" cy="637016"/>
          </a:xfrm>
          <a:prstGeom prst="rect">
            <a:avLst/>
          </a:prstGeom>
        </p:spPr>
      </p:pic>
      <p:graphicFrame>
        <p:nvGraphicFramePr>
          <p:cNvPr id="9" name="Diagram 8" descr="You need to keep any document proving that the work was done as detailed in Annex 1. For example:&#10;- technical documents;&#10;- publications, prototypes, deliverables;&#10;- any document proving that the work was done as detailed in Annex 1.&#10;All these documents must be kept for all Horizon Europe grants.&#10;&#10;You don't need to keep any document probing the actual costs incurred:&#10;- time-sheets;&#10;- pay-slips or contracts&#10;- depreciation policy&#10;- invoices." title="Which records do you need to keep?">
            <a:extLst>
              <a:ext uri="{FF2B5EF4-FFF2-40B4-BE49-F238E27FC236}">
                <a16:creationId xmlns:a16="http://schemas.microsoft.com/office/drawing/2014/main" id="{8443C803-0F22-C5EA-A51C-AE2AED9366A3}"/>
              </a:ext>
            </a:extLst>
          </p:cNvPr>
          <p:cNvGraphicFramePr/>
          <p:nvPr>
            <p:extLst>
              <p:ext uri="{D42A27DB-BD31-4B8C-83A1-F6EECF244321}">
                <p14:modId xmlns:p14="http://schemas.microsoft.com/office/powerpoint/2010/main" val="3572086401"/>
              </p:ext>
            </p:extLst>
          </p:nvPr>
        </p:nvGraphicFramePr>
        <p:xfrm>
          <a:off x="1392866" y="1191498"/>
          <a:ext cx="8602824" cy="495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ACBEE2D1-A633-925A-B38D-B8378B70C8D7}"/>
              </a:ext>
            </a:extLst>
          </p:cNvPr>
          <p:cNvGrpSpPr/>
          <p:nvPr/>
        </p:nvGrpSpPr>
        <p:grpSpPr>
          <a:xfrm>
            <a:off x="1941213" y="5831895"/>
            <a:ext cx="8321371" cy="850852"/>
            <a:chOff x="2117156" y="5910280"/>
            <a:chExt cx="8321371" cy="737236"/>
          </a:xfrm>
        </p:grpSpPr>
        <p:sp>
          <p:nvSpPr>
            <p:cNvPr id="11" name="TextBox 10">
              <a:extLst>
                <a:ext uri="{FF2B5EF4-FFF2-40B4-BE49-F238E27FC236}">
                  <a16:creationId xmlns:a16="http://schemas.microsoft.com/office/drawing/2014/main" id="{9E5B118D-125E-E88C-8798-1497F6B54DF4}"/>
                </a:ext>
              </a:extLst>
            </p:cNvPr>
            <p:cNvSpPr txBox="1"/>
            <p:nvPr/>
          </p:nvSpPr>
          <p:spPr>
            <a:xfrm>
              <a:off x="2117156" y="6380837"/>
              <a:ext cx="3474967" cy="2666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u="none" kern="1200" cap="none" spc="0" normalizeH="0" baseline="0" noProof="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Same as for all Horizon</a:t>
              </a:r>
              <a:r>
                <a:rPr kumimoji="0" lang="en-GB" sz="1400" b="1" u="none" kern="1200" cap="none" spc="0" normalizeH="0" noProof="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 Europe grants</a:t>
              </a:r>
              <a:endParaRPr kumimoji="0" lang="en-GB" sz="1400" b="1" u="none" kern="1200" cap="none" spc="0" normalizeH="0" baseline="0" noProof="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Left Brace 11" descr="null" title="null">
              <a:extLst>
                <a:ext uri="{FF2B5EF4-FFF2-40B4-BE49-F238E27FC236}">
                  <a16:creationId xmlns:a16="http://schemas.microsoft.com/office/drawing/2014/main" id="{AFF5D696-4FB6-8042-8B0C-5F19E8441DA7}"/>
                </a:ext>
              </a:extLst>
            </p:cNvPr>
            <p:cNvSpPr/>
            <p:nvPr/>
          </p:nvSpPr>
          <p:spPr>
            <a:xfrm rot="16200000">
              <a:off x="3686689" y="4459131"/>
              <a:ext cx="335902" cy="3238199"/>
            </a:xfrm>
            <a:prstGeom prst="leftBrace">
              <a:avLst/>
            </a:prstGeom>
            <a:ln>
              <a:solidFill>
                <a:schemeClr val="tx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solidFill>
                  <a:schemeClr val="tx2"/>
                </a:solidFill>
              </a:endParaRPr>
            </a:p>
          </p:txBody>
        </p:sp>
        <p:sp>
          <p:nvSpPr>
            <p:cNvPr id="13" name="TextBox 12">
              <a:extLst>
                <a:ext uri="{FF2B5EF4-FFF2-40B4-BE49-F238E27FC236}">
                  <a16:creationId xmlns:a16="http://schemas.microsoft.com/office/drawing/2014/main" id="{1F289D4A-9ADB-0D87-5AD0-28C4BD7F1101}"/>
                </a:ext>
              </a:extLst>
            </p:cNvPr>
            <p:cNvSpPr txBox="1"/>
            <p:nvPr/>
          </p:nvSpPr>
          <p:spPr>
            <a:xfrm>
              <a:off x="6019348" y="5926167"/>
              <a:ext cx="4419179" cy="640030"/>
            </a:xfrm>
            <a:prstGeom prst="rect">
              <a:avLst/>
            </a:prstGeom>
            <a:noFill/>
          </p:spPr>
          <p:txBody>
            <a:bodyPr wrap="square" rtlCol="0">
              <a:spAutoFit/>
            </a:bodyPr>
            <a:lstStyle/>
            <a:p>
              <a:r>
                <a:rPr lang="en-150" sz="1400">
                  <a:solidFill>
                    <a:schemeClr val="tx2"/>
                  </a:solidFill>
                  <a:latin typeface="Arial" panose="020B0604020202020204" pitchFamily="34" charset="0"/>
                  <a:ea typeface="Verdana" panose="020B0604030504040204" pitchFamily="34" charset="0"/>
                  <a:cs typeface="Arial" panose="020B0604020202020204" pitchFamily="34" charset="0"/>
                </a:rPr>
                <a:t>*</a:t>
              </a:r>
              <a:r>
                <a:rPr lang="en-US" sz="1400">
                  <a:solidFill>
                    <a:schemeClr val="tx2"/>
                  </a:solidFill>
                  <a:latin typeface="Arial" panose="020B0604020202020204" pitchFamily="34" charset="0"/>
                  <a:ea typeface="Verdana" panose="020B0604030504040204" pitchFamily="34" charset="0"/>
                  <a:cs typeface="Arial" panose="020B0604020202020204" pitchFamily="34" charset="0"/>
                </a:rPr>
                <a:t>Participants</a:t>
              </a:r>
              <a:r>
                <a:rPr lang="en-150" sz="1400">
                  <a:solidFill>
                    <a:schemeClr val="tx2"/>
                  </a:solidFill>
                  <a:latin typeface="Arial" panose="020B0604020202020204" pitchFamily="34" charset="0"/>
                  <a:ea typeface="Verdana" panose="020B0604030504040204" pitchFamily="34" charset="0"/>
                  <a:cs typeface="Arial" panose="020B0604020202020204" pitchFamily="34" charset="0"/>
                </a:rPr>
                <a:t> </a:t>
              </a:r>
              <a:r>
                <a:rPr lang="en-US" sz="1400">
                  <a:solidFill>
                    <a:schemeClr val="tx2"/>
                  </a:solidFill>
                  <a:latin typeface="Arial" panose="020B0604020202020204" pitchFamily="34" charset="0"/>
                  <a:ea typeface="Verdana" panose="020B0604030504040204" pitchFamily="34" charset="0"/>
                  <a:cs typeface="Arial" panose="020B0604020202020204" pitchFamily="34" charset="0"/>
                </a:rPr>
                <a:t>still need to comply with financial record keeping </a:t>
              </a:r>
              <a:r>
                <a:rPr lang="en-US" sz="1400" b="1">
                  <a:solidFill>
                    <a:schemeClr val="tx2"/>
                  </a:solidFill>
                  <a:latin typeface="Arial" panose="020B0604020202020204" pitchFamily="34" charset="0"/>
                  <a:ea typeface="Verdana" panose="020B0604030504040204" pitchFamily="34" charset="0"/>
                  <a:cs typeface="Arial" panose="020B0604020202020204" pitchFamily="34" charset="0"/>
                </a:rPr>
                <a:t>obligations outside the grant agreement</a:t>
              </a:r>
              <a:r>
                <a:rPr lang="en-US" sz="1400">
                  <a:solidFill>
                    <a:schemeClr val="tx2"/>
                  </a:solidFill>
                  <a:latin typeface="Arial" panose="020B0604020202020204" pitchFamily="34" charset="0"/>
                  <a:ea typeface="Verdana" panose="020B0604030504040204" pitchFamily="34" charset="0"/>
                  <a:cs typeface="Arial" panose="020B0604020202020204" pitchFamily="34" charset="0"/>
                </a:rPr>
                <a:t>, if any (e.g., under national law or internal procedures)</a:t>
              </a:r>
              <a:endParaRPr lang="en-IE" sz="1400">
                <a:solidFill>
                  <a:schemeClr val="tx2"/>
                </a:solidFill>
                <a:latin typeface="Arial" panose="020B0604020202020204" pitchFamily="34" charset="0"/>
                <a:ea typeface="Verdana" panose="020B0604030504040204" pitchFamily="34" charset="0"/>
                <a:cs typeface="Arial" panose="020B0604020202020204" pitchFamily="34" charset="0"/>
              </a:endParaRPr>
            </a:p>
          </p:txBody>
        </p:sp>
      </p:grpSp>
      <p:cxnSp>
        <p:nvCxnSpPr>
          <p:cNvPr id="2" name="Straight Connector 1">
            <a:extLst>
              <a:ext uri="{FF2B5EF4-FFF2-40B4-BE49-F238E27FC236}">
                <a16:creationId xmlns:a16="http://schemas.microsoft.com/office/drawing/2014/main" id="{AE907E7E-E351-4042-BB7B-85F839901C50}"/>
              </a:ext>
            </a:extLst>
          </p:cNvPr>
          <p:cNvCxnSpPr>
            <a:cxnSpLocks/>
          </p:cNvCxnSpPr>
          <p:nvPr/>
        </p:nvCxnSpPr>
        <p:spPr>
          <a:xfrm>
            <a:off x="381000" y="78922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8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EB014-3925-E6E0-1BA6-BD8F2A1ED232}"/>
              </a:ext>
            </a:extLst>
          </p:cNvPr>
          <p:cNvPicPr>
            <a:picLocks noChangeAspect="1"/>
          </p:cNvPicPr>
          <p:nvPr/>
        </p:nvPicPr>
        <p:blipFill>
          <a:blip r:embed="rId3"/>
          <a:stretch>
            <a:fillRect/>
          </a:stretch>
        </p:blipFill>
        <p:spPr>
          <a:xfrm>
            <a:off x="0" y="0"/>
            <a:ext cx="12192000" cy="6886222"/>
          </a:xfrm>
          <a:prstGeom prst="rect">
            <a:avLst/>
          </a:prstGeom>
        </p:spPr>
      </p:pic>
      <p:pic>
        <p:nvPicPr>
          <p:cNvPr id="5" name="Picture 4">
            <a:extLst>
              <a:ext uri="{FF2B5EF4-FFF2-40B4-BE49-F238E27FC236}">
                <a16:creationId xmlns:a16="http://schemas.microsoft.com/office/drawing/2014/main" id="{8AD1B99C-D30A-3593-A522-6CE3C1CE444B}"/>
              </a:ext>
            </a:extLst>
          </p:cNvPr>
          <p:cNvPicPr>
            <a:picLocks noChangeAspect="1"/>
          </p:cNvPicPr>
          <p:nvPr/>
        </p:nvPicPr>
        <p:blipFill>
          <a:blip r:embed="rId4"/>
          <a:stretch>
            <a:fillRect/>
          </a:stretch>
        </p:blipFill>
        <p:spPr>
          <a:xfrm>
            <a:off x="398300" y="406081"/>
            <a:ext cx="897100" cy="1047872"/>
          </a:xfrm>
          <a:prstGeom prst="rect">
            <a:avLst/>
          </a:prstGeom>
        </p:spPr>
      </p:pic>
      <p:pic>
        <p:nvPicPr>
          <p:cNvPr id="8" name="Picture 7">
            <a:extLst>
              <a:ext uri="{FF2B5EF4-FFF2-40B4-BE49-F238E27FC236}">
                <a16:creationId xmlns:a16="http://schemas.microsoft.com/office/drawing/2014/main" id="{5879B846-2E79-B5C3-5D69-D5BA111773EB}"/>
              </a:ext>
            </a:extLst>
          </p:cNvPr>
          <p:cNvPicPr>
            <a:picLocks noChangeAspect="1"/>
          </p:cNvPicPr>
          <p:nvPr/>
        </p:nvPicPr>
        <p:blipFill>
          <a:blip r:embed="rId5"/>
          <a:stretch>
            <a:fillRect/>
          </a:stretch>
        </p:blipFill>
        <p:spPr>
          <a:xfrm>
            <a:off x="9756940" y="6018342"/>
            <a:ext cx="2117560" cy="451284"/>
          </a:xfrm>
          <a:prstGeom prst="rect">
            <a:avLst/>
          </a:prstGeom>
        </p:spPr>
      </p:pic>
      <p:sp>
        <p:nvSpPr>
          <p:cNvPr id="9" name="TextBox 8">
            <a:extLst>
              <a:ext uri="{FF2B5EF4-FFF2-40B4-BE49-F238E27FC236}">
                <a16:creationId xmlns:a16="http://schemas.microsoft.com/office/drawing/2014/main" id="{9984B063-B3EB-EE1E-C1D8-CEC4D6A275C4}"/>
              </a:ext>
            </a:extLst>
          </p:cNvPr>
          <p:cNvSpPr txBox="1"/>
          <p:nvPr/>
        </p:nvSpPr>
        <p:spPr>
          <a:xfrm>
            <a:off x="313944" y="2209800"/>
            <a:ext cx="8618755" cy="1323439"/>
          </a:xfrm>
          <a:prstGeom prst="rect">
            <a:avLst/>
          </a:prstGeom>
          <a:noFill/>
        </p:spPr>
        <p:txBody>
          <a:bodyPr wrap="square">
            <a:spAutoFit/>
          </a:bodyPr>
          <a:lstStyle/>
          <a:p>
            <a:pPr eaLnBrk="1" fontAlgn="auto" hangingPunct="1">
              <a:spcBef>
                <a:spcPts val="0"/>
              </a:spcBef>
              <a:spcAft>
                <a:spcPts val="0"/>
              </a:spcAft>
              <a:defRPr/>
            </a:pPr>
            <a:r>
              <a:rPr lang="en-US" sz="4000">
                <a:solidFill>
                  <a:schemeClr val="bg1"/>
                </a:solidFill>
                <a:latin typeface="Arial" panose="020B0604020202020204" pitchFamily="34" charset="0"/>
                <a:cs typeface="Arial" panose="020B0604020202020204" pitchFamily="34" charset="0"/>
              </a:rPr>
              <a:t>How to fill in the detailed budget table in lump-sum proposals?</a:t>
            </a:r>
            <a:endParaRPr lang="en-ID" sz="2000">
              <a:solidFill>
                <a:schemeClr val="bg1"/>
              </a:solidFill>
              <a:latin typeface="+mj-lt"/>
            </a:endParaRPr>
          </a:p>
        </p:txBody>
      </p:sp>
      <p:pic>
        <p:nvPicPr>
          <p:cNvPr id="11" name="Graphic 10">
            <a:extLst>
              <a:ext uri="{FF2B5EF4-FFF2-40B4-BE49-F238E27FC236}">
                <a16:creationId xmlns:a16="http://schemas.microsoft.com/office/drawing/2014/main" id="{0D1E18F0-1B59-157D-4C91-503346E066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6936" y="-778122"/>
            <a:ext cx="5992903" cy="6069343"/>
          </a:xfrm>
          <a:prstGeom prst="rect">
            <a:avLst/>
          </a:prstGeom>
        </p:spPr>
      </p:pic>
      <p:sp>
        <p:nvSpPr>
          <p:cNvPr id="16" name="Text Placeholder 3">
            <a:extLst>
              <a:ext uri="{FF2B5EF4-FFF2-40B4-BE49-F238E27FC236}">
                <a16:creationId xmlns:a16="http://schemas.microsoft.com/office/drawing/2014/main" id="{37559FF9-3CB5-9701-3ABD-E0FFC6F483B5}"/>
              </a:ext>
            </a:extLst>
          </p:cNvPr>
          <p:cNvSpPr txBox="1">
            <a:spLocks/>
          </p:cNvSpPr>
          <p:nvPr/>
        </p:nvSpPr>
        <p:spPr>
          <a:xfrm>
            <a:off x="2133600" y="6316532"/>
            <a:ext cx="2158511" cy="33856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4400" b="0" i="0" kern="1200">
                <a:solidFill>
                  <a:schemeClr val="tx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4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sz="1050">
              <a:solidFill>
                <a:schemeClr val="bg1"/>
              </a:solidFill>
              <a:latin typeface="Plus Jakarta Sans Medium" pitchFamily="2" charset="77"/>
              <a:cs typeface="Plus Jakarta Sans Medium" pitchFamily="2" charset="77"/>
            </a:endParaRPr>
          </a:p>
        </p:txBody>
      </p:sp>
      <p:sp>
        <p:nvSpPr>
          <p:cNvPr id="17" name="Text Placeholder 4">
            <a:extLst>
              <a:ext uri="{FF2B5EF4-FFF2-40B4-BE49-F238E27FC236}">
                <a16:creationId xmlns:a16="http://schemas.microsoft.com/office/drawing/2014/main" id="{1B3622AE-0A6F-6000-25AA-90DAF96C6BF7}"/>
              </a:ext>
            </a:extLst>
          </p:cNvPr>
          <p:cNvSpPr txBox="1">
            <a:spLocks/>
          </p:cNvSpPr>
          <p:nvPr/>
        </p:nvSpPr>
        <p:spPr>
          <a:xfrm>
            <a:off x="313944" y="6350296"/>
            <a:ext cx="2136911" cy="30218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4400" b="0" i="0" kern="1200">
                <a:solidFill>
                  <a:schemeClr val="tx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4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sz="1050">
              <a:solidFill>
                <a:schemeClr val="bg1"/>
              </a:solidFill>
            </a:endParaRPr>
          </a:p>
        </p:txBody>
      </p:sp>
      <p:sp>
        <p:nvSpPr>
          <p:cNvPr id="2" name="Text Placeholder 5">
            <a:extLst>
              <a:ext uri="{FF2B5EF4-FFF2-40B4-BE49-F238E27FC236}">
                <a16:creationId xmlns:a16="http://schemas.microsoft.com/office/drawing/2014/main" id="{168B5B9A-3A3D-78FD-6F6B-CCE35FF0D915}"/>
              </a:ext>
            </a:extLst>
          </p:cNvPr>
          <p:cNvSpPr txBox="1">
            <a:spLocks/>
          </p:cNvSpPr>
          <p:nvPr/>
        </p:nvSpPr>
        <p:spPr>
          <a:xfrm>
            <a:off x="3962070" y="5943600"/>
            <a:ext cx="2158511" cy="33856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4400" b="0" i="0" kern="1200">
                <a:solidFill>
                  <a:schemeClr val="tx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4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sz="1050">
              <a:solidFill>
                <a:schemeClr val="bg1"/>
              </a:solidFill>
              <a:latin typeface="Plus Jakarta Sans Medium" pitchFamily="2" charset="77"/>
              <a:cs typeface="Plus Jakarta Sans Medium" pitchFamily="2" charset="77"/>
            </a:endParaRPr>
          </a:p>
        </p:txBody>
      </p:sp>
      <p:sp>
        <p:nvSpPr>
          <p:cNvPr id="6" name="TextBox 5">
            <a:extLst>
              <a:ext uri="{FF2B5EF4-FFF2-40B4-BE49-F238E27FC236}">
                <a16:creationId xmlns:a16="http://schemas.microsoft.com/office/drawing/2014/main" id="{1C101602-D40B-6111-A769-B11022040C9D}"/>
              </a:ext>
            </a:extLst>
          </p:cNvPr>
          <p:cNvSpPr txBox="1"/>
          <p:nvPr/>
        </p:nvSpPr>
        <p:spPr>
          <a:xfrm>
            <a:off x="398300" y="4042898"/>
            <a:ext cx="6651380" cy="738664"/>
          </a:xfrm>
          <a:prstGeom prst="rect">
            <a:avLst/>
          </a:prstGeom>
          <a:noFill/>
        </p:spPr>
        <p:txBody>
          <a:bodyPr wrap="square">
            <a:spAutoFit/>
          </a:bodyPr>
          <a:lstStyle/>
          <a:p>
            <a:r>
              <a:rPr lang="en-US" sz="2400">
                <a:solidFill>
                  <a:schemeClr val="bg1"/>
                </a:solidFill>
                <a:latin typeface="Arial"/>
                <a:cs typeface="Arial"/>
              </a:rPr>
              <a:t>Neodia </a:t>
            </a:r>
            <a:r>
              <a:rPr lang="en-US" sz="2400" err="1">
                <a:solidFill>
                  <a:schemeClr val="bg1"/>
                </a:solidFill>
                <a:latin typeface="Arial"/>
                <a:cs typeface="Arial"/>
              </a:rPr>
              <a:t>Mensing-Flores</a:t>
            </a:r>
            <a:r>
              <a:rPr lang="en-US" sz="2400">
                <a:solidFill>
                  <a:schemeClr val="bg1"/>
                </a:solidFill>
                <a:latin typeface="Arial"/>
                <a:cs typeface="Arial"/>
              </a:rPr>
              <a:t> </a:t>
            </a:r>
          </a:p>
          <a:p>
            <a:r>
              <a:rPr lang="en-US">
                <a:solidFill>
                  <a:schemeClr val="bg1"/>
                </a:solidFill>
                <a:latin typeface="Arial"/>
                <a:cs typeface="Arial"/>
              </a:rPr>
              <a:t>Financial Officer , Global Health EDCTP3</a:t>
            </a:r>
          </a:p>
        </p:txBody>
      </p:sp>
    </p:spTree>
    <p:extLst>
      <p:ext uri="{BB962C8B-B14F-4D97-AF65-F5344CB8AC3E}">
        <p14:creationId xmlns:p14="http://schemas.microsoft.com/office/powerpoint/2010/main" val="238251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60C0-31B1-EF46-7694-E88E8F66FA1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6A96DA9-215C-83E8-424A-BD5904B45066}"/>
              </a:ext>
            </a:extLst>
          </p:cNvPr>
          <p:cNvSpPr/>
          <p:nvPr/>
        </p:nvSpPr>
        <p:spPr>
          <a:xfrm>
            <a:off x="9144000" y="0"/>
            <a:ext cx="3048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06"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5B24F41E-DFEE-4326-2A86-A7296CDA8193}"/>
              </a:ext>
            </a:extLst>
          </p:cNvPr>
          <p:cNvSpPr txBox="1"/>
          <p:nvPr/>
        </p:nvSpPr>
        <p:spPr>
          <a:xfrm>
            <a:off x="348916" y="1516766"/>
            <a:ext cx="8240894" cy="3698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pPr marL="285750" indent="-285750">
              <a:buFont typeface="Arial" panose="020B0604020202020204" pitchFamily="34" charset="0"/>
              <a:buChar char="•"/>
            </a:pPr>
            <a:r>
              <a:rPr lang="en-GB" sz="1600" b="1">
                <a:solidFill>
                  <a:schemeClr val="tx1"/>
                </a:solidFill>
                <a:effectLst/>
                <a:latin typeface="Arial"/>
                <a:cs typeface="Arial"/>
              </a:rPr>
              <a:t>Introduction – </a:t>
            </a:r>
            <a:r>
              <a:rPr lang="en-GB" sz="1600">
                <a:solidFill>
                  <a:schemeClr val="tx1"/>
                </a:solidFill>
                <a:effectLst/>
                <a:latin typeface="Arial"/>
                <a:cs typeface="Arial"/>
              </a:rPr>
              <a:t>Vincent Declerfayt, Head of Administration and Finance, Global Health EDCTP3 and Abdoulie Barry, </a:t>
            </a:r>
            <a:r>
              <a:rPr lang="en-US" sz="1600">
                <a:solidFill>
                  <a:schemeClr val="tx1"/>
                </a:solidFill>
                <a:latin typeface="Arial"/>
                <a:cs typeface="Arial"/>
              </a:rPr>
              <a:t>Executive Director and Director of Finance and Administration, EDCTP Association</a:t>
            </a:r>
            <a:endParaRPr lang="en-GB" sz="1600">
              <a:solidFill>
                <a:schemeClr val="tx1"/>
              </a:solidFill>
              <a:latin typeface="Arial"/>
              <a:cs typeface="Arial"/>
            </a:endParaRPr>
          </a:p>
          <a:p>
            <a:pPr marL="285750" indent="-285750">
              <a:buFont typeface="Arial" panose="020B0604020202020204" pitchFamily="34" charset="0"/>
              <a:buChar char="•"/>
            </a:pPr>
            <a:r>
              <a:rPr lang="en-GB" sz="1600" b="1">
                <a:solidFill>
                  <a:schemeClr val="tx1"/>
                </a:solidFill>
                <a:effectLst/>
                <a:latin typeface="Arial"/>
                <a:cs typeface="Arial"/>
              </a:rPr>
              <a:t>Writing, Evaluation and Grant </a:t>
            </a:r>
            <a:r>
              <a:rPr lang="en-GB" sz="1600" b="1">
                <a:solidFill>
                  <a:schemeClr val="tx1"/>
                </a:solidFill>
                <a:latin typeface="Arial"/>
                <a:cs typeface="Arial"/>
              </a:rPr>
              <a:t>A</a:t>
            </a:r>
            <a:r>
              <a:rPr lang="en-GB" sz="1600" b="1">
                <a:solidFill>
                  <a:schemeClr val="tx1"/>
                </a:solidFill>
                <a:effectLst/>
                <a:latin typeface="Arial"/>
                <a:cs typeface="Arial"/>
              </a:rPr>
              <a:t>greement preparation for Lump-sum proposals- </a:t>
            </a:r>
            <a:r>
              <a:rPr lang="en-GB" sz="1600">
                <a:solidFill>
                  <a:schemeClr val="tx1"/>
                </a:solidFill>
                <a:effectLst/>
                <a:latin typeface="Arial"/>
                <a:cs typeface="Arial"/>
              </a:rPr>
              <a:t>Silvia Garcia, Scientific Project Officer, Global Health EDCTP3 </a:t>
            </a:r>
          </a:p>
          <a:p>
            <a:pPr marL="285750" indent="-285750">
              <a:buFont typeface="Arial" panose="020B0604020202020204" pitchFamily="34" charset="0"/>
              <a:buChar char="•"/>
            </a:pPr>
            <a:r>
              <a:rPr lang="en-GB" sz="1600" b="1">
                <a:solidFill>
                  <a:schemeClr val="tx1"/>
                </a:solidFill>
                <a:latin typeface="Arial"/>
                <a:cs typeface="Arial"/>
              </a:rPr>
              <a:t>Budget allocation, payment schedule, reporting and payment, ex-post controls-</a:t>
            </a:r>
            <a:r>
              <a:rPr lang="en-GB" sz="1600">
                <a:solidFill>
                  <a:schemeClr val="tx1"/>
                </a:solidFill>
                <a:latin typeface="Arial"/>
                <a:cs typeface="Arial"/>
              </a:rPr>
              <a:t> Neodia Mensing-Flores, Financial Officer, Global Health EDCTP3 </a:t>
            </a:r>
          </a:p>
          <a:p>
            <a:pPr marL="285750" indent="-285750">
              <a:buFont typeface="Arial" panose="020B0604020202020204" pitchFamily="34" charset="0"/>
              <a:buChar char="•"/>
            </a:pPr>
            <a:r>
              <a:rPr lang="en-GB" sz="1600" b="1">
                <a:solidFill>
                  <a:schemeClr val="tx1"/>
                </a:solidFill>
                <a:effectLst/>
                <a:latin typeface="Arial"/>
                <a:cs typeface="Arial"/>
              </a:rPr>
              <a:t>How to fill in the detailed budget table in lump-sum proposals</a:t>
            </a:r>
            <a:r>
              <a:rPr lang="en-GB" sz="1600">
                <a:solidFill>
                  <a:schemeClr val="tx1"/>
                </a:solidFill>
                <a:effectLst/>
                <a:latin typeface="Arial"/>
                <a:cs typeface="Arial"/>
              </a:rPr>
              <a:t> - </a:t>
            </a:r>
            <a:r>
              <a:rPr lang="en-GB" sz="1600">
                <a:solidFill>
                  <a:schemeClr val="tx1"/>
                </a:solidFill>
                <a:latin typeface="Arial"/>
                <a:cs typeface="Arial"/>
              </a:rPr>
              <a:t>Neodia Mensing-Flores, Financial Officer, Global Health EDCTP3 </a:t>
            </a:r>
            <a:endParaRPr lang="en-GB" sz="1600">
              <a:solidFill>
                <a:schemeClr val="tx1"/>
              </a:solidFill>
              <a:effectLst/>
              <a:latin typeface="Arial"/>
              <a:cs typeface="Arial"/>
            </a:endParaRPr>
          </a:p>
          <a:p>
            <a:pPr marL="285750" indent="-285750">
              <a:buFont typeface="Arial" panose="020B0604020202020204" pitchFamily="34" charset="0"/>
              <a:buChar char="•"/>
            </a:pPr>
            <a:r>
              <a:rPr lang="en-GB" sz="1600" b="1">
                <a:solidFill>
                  <a:schemeClr val="tx1"/>
                </a:solidFill>
                <a:latin typeface="Arial"/>
                <a:cs typeface="Arial"/>
              </a:rPr>
              <a:t>AOB - Q&amp;A Session- </a:t>
            </a:r>
            <a:r>
              <a:rPr lang="en-GB" sz="1600">
                <a:solidFill>
                  <a:schemeClr val="tx1"/>
                </a:solidFill>
                <a:latin typeface="Arial"/>
                <a:cs typeface="Arial"/>
              </a:rPr>
              <a:t>All</a:t>
            </a:r>
            <a:r>
              <a:rPr lang="en-GB" sz="1600" b="1">
                <a:solidFill>
                  <a:schemeClr val="tx1"/>
                </a:solidFill>
                <a:latin typeface="Arial"/>
                <a:cs typeface="Arial"/>
              </a:rPr>
              <a:t> </a:t>
            </a:r>
            <a:endParaRPr lang="en-GB" sz="1600">
              <a:solidFill>
                <a:schemeClr val="tx1"/>
              </a:solidFill>
              <a:latin typeface="Arial"/>
              <a:cs typeface="Arial"/>
            </a:endParaRPr>
          </a:p>
        </p:txBody>
      </p:sp>
      <p:sp>
        <p:nvSpPr>
          <p:cNvPr id="2" name="TextBox 1">
            <a:extLst>
              <a:ext uri="{FF2B5EF4-FFF2-40B4-BE49-F238E27FC236}">
                <a16:creationId xmlns:a16="http://schemas.microsoft.com/office/drawing/2014/main" id="{E92B6DA8-9D7F-02AD-8434-3FC55FD9C1AD}"/>
              </a:ext>
            </a:extLst>
          </p:cNvPr>
          <p:cNvSpPr txBox="1"/>
          <p:nvPr/>
        </p:nvSpPr>
        <p:spPr>
          <a:xfrm>
            <a:off x="348916" y="329427"/>
            <a:ext cx="6279283" cy="646331"/>
          </a:xfrm>
          <a:prstGeom prst="rect">
            <a:avLst/>
          </a:prstGeom>
          <a:noFill/>
        </p:spPr>
        <p:txBody>
          <a:bodyPr wrap="square">
            <a:spAutoFit/>
          </a:bodyPr>
          <a:lstStyle/>
          <a:p>
            <a:r>
              <a:rPr lang="en-US" sz="3600" spc="110">
                <a:solidFill>
                  <a:srgbClr val="36748C"/>
                </a:solidFill>
                <a:latin typeface="Arial" panose="020B0604020202020204" pitchFamily="34" charset="0"/>
                <a:cs typeface="Arial" panose="020B0604020202020204" pitchFamily="34" charset="0"/>
              </a:rPr>
              <a:t>Agenda</a:t>
            </a:r>
            <a:endParaRPr lang="en-IE" sz="3600" spc="110">
              <a:solidFill>
                <a:srgbClr val="36748C"/>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BCA27672-1B4B-2043-7D9F-530C556BBBA9}"/>
              </a:ext>
            </a:extLst>
          </p:cNvPr>
          <p:cNvPicPr>
            <a:picLocks noChangeAspect="1"/>
          </p:cNvPicPr>
          <p:nvPr/>
        </p:nvPicPr>
        <p:blipFill>
          <a:blip r:embed="rId3"/>
          <a:stretch>
            <a:fillRect/>
          </a:stretch>
        </p:blipFill>
        <p:spPr>
          <a:xfrm>
            <a:off x="11329438" y="6007694"/>
            <a:ext cx="557762" cy="651503"/>
          </a:xfrm>
          <a:prstGeom prst="rect">
            <a:avLst/>
          </a:prstGeom>
        </p:spPr>
      </p:pic>
      <p:sp>
        <p:nvSpPr>
          <p:cNvPr id="17"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6517E785-6FB3-9269-A9B5-99FFCE3E7437}"/>
              </a:ext>
            </a:extLst>
          </p:cNvPr>
          <p:cNvSpPr txBox="1"/>
          <p:nvPr/>
        </p:nvSpPr>
        <p:spPr>
          <a:xfrm>
            <a:off x="445908" y="3783512"/>
            <a:ext cx="6109537" cy="374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endParaRPr lang="en-GB" sz="1600">
              <a:solidFill>
                <a:schemeClr val="tx1"/>
              </a:solidFill>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163D696-969C-BE78-53A8-38A6A6BA744B}"/>
              </a:ext>
            </a:extLst>
          </p:cNvPr>
          <p:cNvCxnSpPr>
            <a:cxnSpLocks/>
          </p:cNvCxnSpPr>
          <p:nvPr/>
        </p:nvCxnSpPr>
        <p:spPr>
          <a:xfrm>
            <a:off x="457200" y="99060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erson looking through a microscope&#10;&#10;Description automatically generated">
            <a:extLst>
              <a:ext uri="{FF2B5EF4-FFF2-40B4-BE49-F238E27FC236}">
                <a16:creationId xmlns:a16="http://schemas.microsoft.com/office/drawing/2014/main" id="{699887B8-905F-9E52-B93B-EE41E7D74339}"/>
              </a:ext>
            </a:extLst>
          </p:cNvPr>
          <p:cNvPicPr>
            <a:picLocks noChangeAspect="1"/>
          </p:cNvPicPr>
          <p:nvPr/>
        </p:nvPicPr>
        <p:blipFill>
          <a:blip r:embed="rId4">
            <a:extLst>
              <a:ext uri="{28A0092B-C50C-407E-A947-70E740481C1C}">
                <a14:useLocalDpi xmlns:a14="http://schemas.microsoft.com/office/drawing/2010/main" val="0"/>
              </a:ext>
            </a:extLst>
          </a:blip>
          <a:srcRect t="27497" b="13811"/>
          <a:stretch/>
        </p:blipFill>
        <p:spPr>
          <a:xfrm>
            <a:off x="9142964" y="3366247"/>
            <a:ext cx="3048000" cy="936285"/>
          </a:xfrm>
          <a:prstGeom prst="rect">
            <a:avLst/>
          </a:prstGeom>
        </p:spPr>
      </p:pic>
      <p:pic>
        <p:nvPicPr>
          <p:cNvPr id="11" name="Picture 10" descr="A person in a lab coat and mask holding a pipette&#10;&#10;Description automatically generated">
            <a:extLst>
              <a:ext uri="{FF2B5EF4-FFF2-40B4-BE49-F238E27FC236}">
                <a16:creationId xmlns:a16="http://schemas.microsoft.com/office/drawing/2014/main" id="{673399CA-1352-04F0-D1F1-55F8E5BE0D4A}"/>
              </a:ext>
            </a:extLst>
          </p:cNvPr>
          <p:cNvPicPr>
            <a:picLocks noChangeAspect="1"/>
          </p:cNvPicPr>
          <p:nvPr/>
        </p:nvPicPr>
        <p:blipFill>
          <a:blip r:embed="rId5">
            <a:extLst>
              <a:ext uri="{28A0092B-C50C-407E-A947-70E740481C1C}">
                <a14:useLocalDpi xmlns:a14="http://schemas.microsoft.com/office/drawing/2010/main" val="0"/>
              </a:ext>
            </a:extLst>
          </a:blip>
          <a:srcRect t="284" b="48286"/>
          <a:stretch/>
        </p:blipFill>
        <p:spPr>
          <a:xfrm>
            <a:off x="9144000" y="1564351"/>
            <a:ext cx="3046964" cy="824742"/>
          </a:xfrm>
          <a:prstGeom prst="rect">
            <a:avLst/>
          </a:prstGeom>
        </p:spPr>
      </p:pic>
    </p:spTree>
    <p:extLst>
      <p:ext uri="{BB962C8B-B14F-4D97-AF65-F5344CB8AC3E}">
        <p14:creationId xmlns:p14="http://schemas.microsoft.com/office/powerpoint/2010/main" val="1667582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08615" y="162186"/>
            <a:ext cx="11774278" cy="1754326"/>
          </a:xfrm>
          <a:prstGeom prst="rect">
            <a:avLst/>
          </a:prstGeom>
          <a:noFill/>
        </p:spPr>
        <p:txBody>
          <a:bodyPr wrap="square" lIns="91440" tIns="45720" rIns="91440" bIns="45720" anchor="t">
            <a:spAutoFit/>
          </a:bodyPr>
          <a:lstStyle/>
          <a:p>
            <a:pPr>
              <a:defRPr/>
            </a:pPr>
            <a:r>
              <a:rPr lang="en-US" sz="3600" spc="110">
                <a:solidFill>
                  <a:srgbClr val="36748C"/>
                </a:solidFill>
                <a:ea typeface="+mn-lt"/>
                <a:cs typeface="+mn-lt"/>
              </a:rPr>
              <a:t>What is the detailed budget table for lump sum proposals?</a:t>
            </a:r>
            <a:endParaRPr lang="en-US"/>
          </a:p>
          <a:p>
            <a:pPr>
              <a:spcBef>
                <a:spcPts val="0"/>
              </a:spcBef>
              <a:spcAft>
                <a:spcPts val="0"/>
              </a:spcAft>
              <a:defRPr/>
            </a:pPr>
            <a:endParaRPr lang="en-US"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9674D3CC-A9AC-93EF-DC92-8DBBFF34D6D7}"/>
              </a:ext>
            </a:extLst>
          </p:cNvPr>
          <p:cNvSpPr txBox="1">
            <a:spLocks/>
          </p:cNvSpPr>
          <p:nvPr/>
        </p:nvSpPr>
        <p:spPr>
          <a:xfrm>
            <a:off x="309603" y="838200"/>
            <a:ext cx="10515600" cy="347076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Font typeface="Arial" panose="020B0604020202020204" pitchFamily="34" charset="0"/>
              <a:buChar char="•"/>
            </a:pPr>
            <a:endParaRPr lang="en-US" b="0">
              <a:solidFill>
                <a:schemeClr val="tx1"/>
              </a:solidFill>
            </a:endParaRPr>
          </a:p>
          <a:p>
            <a:pPr algn="l"/>
            <a:endParaRPr lang="en-US" sz="1800" b="0" i="0" u="none" strike="noStrike" baseline="0">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FA300EFE-F4A0-3ACC-7B01-8780C1C2391D}"/>
              </a:ext>
            </a:extLst>
          </p:cNvPr>
          <p:cNvSpPr txBox="1"/>
          <p:nvPr/>
        </p:nvSpPr>
        <p:spPr>
          <a:xfrm>
            <a:off x="620807" y="1723639"/>
            <a:ext cx="10197664" cy="2585323"/>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a:ea typeface="+mn-lt"/>
                <a:cs typeface="+mn-lt"/>
              </a:rPr>
              <a:t>To define and justify the amount of the lump sum proposed by applicants, lump sum proposals </a:t>
            </a:r>
            <a:endParaRPr lang="en-US"/>
          </a:p>
          <a:p>
            <a:r>
              <a:rPr lang="en-US">
                <a:ea typeface="+mn-lt"/>
                <a:cs typeface="+mn-lt"/>
              </a:rPr>
              <a:t>type 2 must contain a detailed budget table.</a:t>
            </a:r>
            <a:endParaRPr lang="en-US">
              <a:ea typeface="Calibri" panose="020F0502020204030204"/>
              <a:cs typeface="Calibri" panose="020F0502020204030204"/>
            </a:endParaRPr>
          </a:p>
          <a:p>
            <a:endParaRPr lang="en-US">
              <a:latin typeface="Arial" panose="020B0604020202020204" pitchFamily="34" charset="0"/>
              <a:cs typeface="Arial" panose="020B0604020202020204" pitchFamily="34" charset="0"/>
            </a:endParaRPr>
          </a:p>
          <a:p>
            <a:pPr>
              <a:buFont typeface="Arial" panose="020B0604020202020204" pitchFamily="34" charset="0"/>
              <a:buChar char="•"/>
            </a:pPr>
            <a:r>
              <a:rPr lang="en-US">
                <a:ea typeface="+mn-lt"/>
                <a:cs typeface="+mn-lt"/>
              </a:rPr>
              <a:t>In this table, you provide cost estimations for each cost category per beneficiary and per work </a:t>
            </a:r>
          </a:p>
          <a:p>
            <a:r>
              <a:rPr lang="en-US">
                <a:ea typeface="+mn-lt"/>
                <a:cs typeface="+mn-lt"/>
              </a:rPr>
              <a:t>package.</a:t>
            </a:r>
            <a:endParaRPr lang="en-US">
              <a:ea typeface="Calibri" panose="020F0502020204030204"/>
              <a:cs typeface="Calibri" panose="020F0502020204030204"/>
            </a:endParaRPr>
          </a:p>
          <a:p>
            <a:endParaRPr lang="en-US">
              <a:latin typeface="Arial" panose="020B0604020202020204" pitchFamily="34" charset="0"/>
              <a:cs typeface="Arial" panose="020B0604020202020204" pitchFamily="34" charset="0"/>
            </a:endParaRPr>
          </a:p>
          <a:p>
            <a:pPr>
              <a:buFont typeface="Arial" panose="020B0604020202020204" pitchFamily="34" charset="0"/>
              <a:buChar char="•"/>
            </a:pPr>
            <a:r>
              <a:rPr lang="en-US">
                <a:ea typeface="+mn-lt"/>
                <a:cs typeface="+mn-lt"/>
              </a:rPr>
              <a:t>The table automatically generates the breakdown of the lump sum per beneficiary and per work </a:t>
            </a:r>
          </a:p>
          <a:p>
            <a:r>
              <a:rPr lang="en-US">
                <a:ea typeface="+mn-lt"/>
                <a:cs typeface="+mn-lt"/>
              </a:rPr>
              <a:t>package.</a:t>
            </a:r>
            <a:endParaRPr lang="en-US">
              <a:ea typeface="Calibri" panose="020F0502020204030204"/>
              <a:cs typeface="Calibri" panose="020F0502020204030204"/>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447FAFA-41E3-F283-AD01-08F6DBD0BDFD}"/>
              </a:ext>
            </a:extLst>
          </p:cNvPr>
          <p:cNvCxnSpPr>
            <a:cxnSpLocks/>
          </p:cNvCxnSpPr>
          <p:nvPr/>
        </p:nvCxnSpPr>
        <p:spPr>
          <a:xfrm>
            <a:off x="435422" y="1395276"/>
            <a:ext cx="0" cy="3283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6FEC16-6AC9-6524-C5D5-5AC9F527B94C}"/>
              </a:ext>
            </a:extLst>
          </p:cNvPr>
          <p:cNvSpPr txBox="1"/>
          <p:nvPr/>
        </p:nvSpPr>
        <p:spPr>
          <a:xfrm>
            <a:off x="1224032" y="4836750"/>
            <a:ext cx="8557401"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The detailed budget table is an Excel file (annex to proposal Part B). Applicants must download it from the online submission system. </a:t>
            </a:r>
            <a:endParaRPr lang="en-GB"/>
          </a:p>
        </p:txBody>
      </p:sp>
    </p:spTree>
    <p:extLst>
      <p:ext uri="{BB962C8B-B14F-4D97-AF65-F5344CB8AC3E}">
        <p14:creationId xmlns:p14="http://schemas.microsoft.com/office/powerpoint/2010/main" val="3732446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08615" y="162186"/>
            <a:ext cx="11774278" cy="646331"/>
          </a:xfrm>
          <a:prstGeom prst="rect">
            <a:avLst/>
          </a:prstGeom>
          <a:noFill/>
        </p:spPr>
        <p:txBody>
          <a:bodyPr wrap="square" lIns="91440" tIns="45720" rIns="91440" bIns="45720" anchor="t">
            <a:spAutoFit/>
          </a:bodyPr>
          <a:lstStyle/>
          <a:p>
            <a:pPr>
              <a:defRPr/>
            </a:pPr>
            <a:r>
              <a:rPr lang="en-US" sz="3600" spc="110">
                <a:solidFill>
                  <a:srgbClr val="36748C"/>
                </a:solidFill>
                <a:ea typeface="+mn-lt"/>
                <a:cs typeface="+mn-lt"/>
              </a:rPr>
              <a:t>Which costs must be covered?</a:t>
            </a:r>
            <a:endParaRPr lang="en-US"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9674D3CC-A9AC-93EF-DC92-8DBBFF34D6D7}"/>
              </a:ext>
            </a:extLst>
          </p:cNvPr>
          <p:cNvSpPr txBox="1">
            <a:spLocks/>
          </p:cNvSpPr>
          <p:nvPr/>
        </p:nvSpPr>
        <p:spPr>
          <a:xfrm>
            <a:off x="309603" y="838200"/>
            <a:ext cx="10515600" cy="347076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Font typeface="Arial" panose="020B0604020202020204" pitchFamily="34" charset="0"/>
              <a:buChar char="•"/>
            </a:pPr>
            <a:endParaRPr lang="en-US" b="0">
              <a:solidFill>
                <a:schemeClr val="tx1"/>
              </a:solidFill>
            </a:endParaRPr>
          </a:p>
          <a:p>
            <a:pPr algn="l"/>
            <a:endParaRPr lang="en-US" sz="1800" b="0" i="0" u="none" strike="noStrike" baseline="0">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FA300EFE-F4A0-3ACC-7B01-8780C1C2391D}"/>
              </a:ext>
            </a:extLst>
          </p:cNvPr>
          <p:cNvSpPr txBox="1"/>
          <p:nvPr/>
        </p:nvSpPr>
        <p:spPr>
          <a:xfrm>
            <a:off x="627539" y="1423557"/>
            <a:ext cx="10197664" cy="1754326"/>
          </a:xfrm>
          <a:prstGeom prst="rect">
            <a:avLst/>
          </a:prstGeom>
          <a:noFill/>
        </p:spPr>
        <p:txBody>
          <a:bodyPr wrap="square" lIns="91440" tIns="45720" rIns="91440" bIns="45720" rtlCol="0" anchor="t">
            <a:spAutoFit/>
          </a:bodyPr>
          <a:lstStyle/>
          <a:p>
            <a:r>
              <a:rPr lang="en-US" b="1">
                <a:ea typeface="+mn-lt"/>
                <a:cs typeface="+mn-lt"/>
              </a:rPr>
              <a:t>Cost estimations: </a:t>
            </a:r>
          </a:p>
          <a:p>
            <a:pPr>
              <a:buFont typeface="Arial" panose="020B0604020202020204" pitchFamily="34" charset="0"/>
              <a:buChar char="•"/>
            </a:pPr>
            <a:r>
              <a:rPr lang="en-US">
                <a:ea typeface="+mn-lt"/>
                <a:cs typeface="+mn-lt"/>
              </a:rPr>
              <a:t>must be in </a:t>
            </a:r>
            <a:r>
              <a:rPr lang="en-US" b="1">
                <a:ea typeface="+mn-lt"/>
                <a:cs typeface="+mn-lt"/>
              </a:rPr>
              <a:t>line with beneficiaries’ normal practices</a:t>
            </a:r>
          </a:p>
          <a:p>
            <a:pPr>
              <a:buFont typeface="Arial" panose="020B0604020202020204" pitchFamily="34" charset="0"/>
              <a:buChar char="•"/>
            </a:pPr>
            <a:r>
              <a:rPr lang="en-US">
                <a:ea typeface="+mn-lt"/>
                <a:cs typeface="+mn-lt"/>
              </a:rPr>
              <a:t>must be </a:t>
            </a:r>
            <a:r>
              <a:rPr lang="en-US" b="1">
                <a:ea typeface="+mn-lt"/>
                <a:cs typeface="+mn-lt"/>
              </a:rPr>
              <a:t>reasonable</a:t>
            </a:r>
            <a:r>
              <a:rPr lang="en-US">
                <a:ea typeface="+mn-lt"/>
                <a:cs typeface="+mn-lt"/>
              </a:rPr>
              <a:t> / not excessive</a:t>
            </a:r>
          </a:p>
          <a:p>
            <a:pPr>
              <a:buFont typeface="Arial" panose="020B0604020202020204" pitchFamily="34" charset="0"/>
              <a:buChar char="•"/>
            </a:pPr>
            <a:r>
              <a:rPr lang="en-US">
                <a:ea typeface="+mn-lt"/>
                <a:cs typeface="+mn-lt"/>
              </a:rPr>
              <a:t>must be </a:t>
            </a:r>
            <a:r>
              <a:rPr lang="en-US" b="1">
                <a:ea typeface="+mn-lt"/>
                <a:cs typeface="+mn-lt"/>
              </a:rPr>
              <a:t>in line with the activities </a:t>
            </a:r>
            <a:r>
              <a:rPr lang="en-US">
                <a:ea typeface="+mn-lt"/>
                <a:cs typeface="+mn-lt"/>
              </a:rPr>
              <a:t>proposed</a:t>
            </a:r>
          </a:p>
          <a:p>
            <a:pPr>
              <a:buFont typeface="Arial" panose="020B0604020202020204" pitchFamily="34" charset="0"/>
              <a:buChar char="•"/>
            </a:pPr>
            <a:r>
              <a:rPr lang="en-US">
                <a:ea typeface="+mn-lt"/>
                <a:cs typeface="+mn-lt"/>
              </a:rPr>
              <a:t>are subject to the basic </a:t>
            </a:r>
            <a:r>
              <a:rPr lang="en-US" b="1">
                <a:ea typeface="+mn-lt"/>
                <a:cs typeface="+mn-lt"/>
              </a:rPr>
              <a:t>eligibility rules </a:t>
            </a:r>
            <a:r>
              <a:rPr lang="en-US">
                <a:ea typeface="+mn-lt"/>
                <a:cs typeface="+mn-lt"/>
              </a:rPr>
              <a:t>of Horizon Europe (cost estimations can be included only if the same cost item / type of cost would be eligible in an actual costs grant)</a:t>
            </a:r>
            <a:endParaRPr lang="en-US">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447FAFA-41E3-F283-AD01-08F6DBD0BDFD}"/>
              </a:ext>
            </a:extLst>
          </p:cNvPr>
          <p:cNvCxnSpPr>
            <a:cxnSpLocks/>
          </p:cNvCxnSpPr>
          <p:nvPr/>
        </p:nvCxnSpPr>
        <p:spPr>
          <a:xfrm>
            <a:off x="436681" y="927444"/>
            <a:ext cx="0" cy="4016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6FEC16-6AC9-6524-C5D5-5AC9F527B94C}"/>
              </a:ext>
            </a:extLst>
          </p:cNvPr>
          <p:cNvSpPr txBox="1"/>
          <p:nvPr/>
        </p:nvSpPr>
        <p:spPr>
          <a:xfrm>
            <a:off x="627539" y="3763240"/>
            <a:ext cx="91606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Depending on the type of the action, these costs and categories of costs may be the following:</a:t>
            </a:r>
          </a:p>
          <a:p>
            <a:pPr marL="285750" indent="-285750" algn="l">
              <a:buFont typeface="Arial" panose="020B0604020202020204" pitchFamily="34" charset="0"/>
              <a:buChar char="•"/>
            </a:pPr>
            <a:r>
              <a:rPr lang="en-US" b="1"/>
              <a:t>Direct personnel costs</a:t>
            </a:r>
            <a:r>
              <a:rPr lang="en-US"/>
              <a:t>: employees or equivalent (resolved by staff category); natural persons under direct contract; seconded persons; SME owners and natural person beneficiaries</a:t>
            </a:r>
          </a:p>
          <a:p>
            <a:pPr marL="285750" indent="-285750" algn="l">
              <a:buFont typeface="Arial" panose="020B0604020202020204" pitchFamily="34" charset="0"/>
              <a:buChar char="•"/>
            </a:pPr>
            <a:r>
              <a:rPr lang="en-US" b="1"/>
              <a:t>Direct subcontracting costs</a:t>
            </a:r>
          </a:p>
          <a:p>
            <a:pPr marL="285750" indent="-285750" algn="l">
              <a:buFont typeface="Arial" panose="020B0604020202020204" pitchFamily="34" charset="0"/>
              <a:buChar char="•"/>
            </a:pPr>
            <a:r>
              <a:rPr lang="en-US" b="1"/>
              <a:t>Direct purchase costs</a:t>
            </a:r>
            <a:r>
              <a:rPr lang="en-US"/>
              <a:t>: travel and subsistence; equipment; other goods, works and services</a:t>
            </a:r>
          </a:p>
          <a:p>
            <a:pPr marL="285750" indent="-285750" algn="l">
              <a:buFont typeface="Arial" panose="020B0604020202020204" pitchFamily="34" charset="0"/>
              <a:buChar char="•"/>
            </a:pPr>
            <a:r>
              <a:rPr lang="en-US" b="1"/>
              <a:t>Other cost categories</a:t>
            </a:r>
            <a:r>
              <a:rPr lang="en-US"/>
              <a:t>: financial support to third parties; internally invoiced goods and services; transnational access to research infrastructures costs; virtual access to research infrastructures costs; PCP/PPI procurement costs</a:t>
            </a:r>
            <a:endParaRPr lang="en-GB"/>
          </a:p>
        </p:txBody>
      </p:sp>
    </p:spTree>
    <p:extLst>
      <p:ext uri="{BB962C8B-B14F-4D97-AF65-F5344CB8AC3E}">
        <p14:creationId xmlns:p14="http://schemas.microsoft.com/office/powerpoint/2010/main" val="970264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AF99-C56C-DC6A-DEDD-DE10E6B554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6ECE41-0980-636F-51CA-D76956040027}"/>
              </a:ext>
            </a:extLst>
          </p:cNvPr>
          <p:cNvSpPr txBox="1"/>
          <p:nvPr/>
        </p:nvSpPr>
        <p:spPr>
          <a:xfrm>
            <a:off x="208615" y="162186"/>
            <a:ext cx="112014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Excel template: few instructions before starting</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224E3B17-BBC0-CE41-C54C-83BCE6991F30}"/>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2" name="Text Placeholder 2">
            <a:extLst>
              <a:ext uri="{FF2B5EF4-FFF2-40B4-BE49-F238E27FC236}">
                <a16:creationId xmlns:a16="http://schemas.microsoft.com/office/drawing/2014/main" id="{D88D40ED-6CC1-4B44-683B-69A9DEE4DACA}"/>
              </a:ext>
            </a:extLst>
          </p:cNvPr>
          <p:cNvSpPr txBox="1">
            <a:spLocks/>
          </p:cNvSpPr>
          <p:nvPr/>
        </p:nvSpPr>
        <p:spPr>
          <a:xfrm>
            <a:off x="309603" y="838200"/>
            <a:ext cx="10515600" cy="51816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Font typeface="Arial" panose="020B0604020202020204" pitchFamily="34" charset="0"/>
              <a:buChar char="•"/>
            </a:pPr>
            <a:endParaRPr lang="en-US" b="0">
              <a:solidFill>
                <a:schemeClr val="tx1"/>
              </a:solidFill>
            </a:endParaRPr>
          </a:p>
          <a:p>
            <a:pPr algn="l"/>
            <a:endParaRPr lang="en-US" sz="1800" b="0" i="0" u="none" strike="noStrike" baseline="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03F47882-A538-1A31-6A31-C57147C46900}"/>
              </a:ext>
            </a:extLst>
          </p:cNvPr>
          <p:cNvPicPr>
            <a:picLocks noChangeAspect="1"/>
          </p:cNvPicPr>
          <p:nvPr/>
        </p:nvPicPr>
        <p:blipFill>
          <a:blip r:embed="rId4"/>
          <a:stretch>
            <a:fillRect/>
          </a:stretch>
        </p:blipFill>
        <p:spPr>
          <a:xfrm>
            <a:off x="381000" y="1441450"/>
            <a:ext cx="7338349" cy="4169434"/>
          </a:xfrm>
          <a:prstGeom prst="rect">
            <a:avLst/>
          </a:prstGeom>
          <a:solidFill>
            <a:schemeClr val="tx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5398FCB-7505-61C6-93EA-2ADB301126F5}"/>
              </a:ext>
            </a:extLst>
          </p:cNvPr>
          <p:cNvSpPr txBox="1"/>
          <p:nvPr/>
        </p:nvSpPr>
        <p:spPr>
          <a:xfrm>
            <a:off x="7988680" y="1264009"/>
            <a:ext cx="3733800" cy="4247317"/>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We recommend to use Excel 2013 or a more recent version</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currency used in the Excel template is </a:t>
            </a:r>
            <a:r>
              <a:rPr lang="en-US" b="1">
                <a:latin typeface="Arial" panose="020B0604020202020204" pitchFamily="34" charset="0"/>
                <a:cs typeface="Arial" panose="020B0604020202020204" pitchFamily="34" charset="0"/>
              </a:rPr>
              <a:t>EURO</a:t>
            </a:r>
            <a:r>
              <a:rPr lang="en-US">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Read the detailed instructions </a:t>
            </a:r>
            <a:r>
              <a:rPr lang="en-US">
                <a:latin typeface="Arial" panose="020B0604020202020204" pitchFamily="34" charset="0"/>
                <a:cs typeface="Arial" panose="020B0604020202020204" pitchFamily="34" charset="0"/>
              </a:rPr>
              <a:t>on the first tab of the Excel file</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For your proposal, you must </a:t>
            </a:r>
            <a:r>
              <a:rPr lang="en-US" b="1">
                <a:latin typeface="Arial" panose="020B0604020202020204" pitchFamily="34" charset="0"/>
                <a:cs typeface="Arial" panose="020B0604020202020204" pitchFamily="34" charset="0"/>
              </a:rPr>
              <a:t>always use the file provided in the online submission system</a:t>
            </a:r>
            <a:r>
              <a:rPr lang="en-US">
                <a:latin typeface="Arial" panose="020B0604020202020204" pitchFamily="34" charset="0"/>
                <a:cs typeface="Arial" panose="020B0604020202020204" pitchFamily="34" charset="0"/>
              </a:rPr>
              <a:t>. For information only, the template is available on the Funding &amp; Tenders Portal.</a:t>
            </a:r>
          </a:p>
        </p:txBody>
      </p:sp>
      <p:cxnSp>
        <p:nvCxnSpPr>
          <p:cNvPr id="3" name="Straight Connector 2">
            <a:extLst>
              <a:ext uri="{FF2B5EF4-FFF2-40B4-BE49-F238E27FC236}">
                <a16:creationId xmlns:a16="http://schemas.microsoft.com/office/drawing/2014/main" id="{CF6AF6A4-5221-1D3F-1C52-65E714B67ED6}"/>
              </a:ext>
            </a:extLst>
          </p:cNvPr>
          <p:cNvCxnSpPr>
            <a:cxnSpLocks/>
          </p:cNvCxnSpPr>
          <p:nvPr/>
        </p:nvCxnSpPr>
        <p:spPr>
          <a:xfrm>
            <a:off x="381000" y="78922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817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63634" y="141832"/>
            <a:ext cx="112014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beneficiaries list ‘BE list’ sheet</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pic>
        <p:nvPicPr>
          <p:cNvPr id="7" name="Picture 6">
            <a:extLst>
              <a:ext uri="{FF2B5EF4-FFF2-40B4-BE49-F238E27FC236}">
                <a16:creationId xmlns:a16="http://schemas.microsoft.com/office/drawing/2014/main" id="{C6262846-39C4-2BCB-27B5-CC9CF8FEBAB4}"/>
              </a:ext>
            </a:extLst>
          </p:cNvPr>
          <p:cNvPicPr>
            <a:picLocks noChangeAspect="1"/>
          </p:cNvPicPr>
          <p:nvPr/>
        </p:nvPicPr>
        <p:blipFill>
          <a:blip r:embed="rId4"/>
          <a:stretch>
            <a:fillRect/>
          </a:stretch>
        </p:blipFill>
        <p:spPr>
          <a:xfrm>
            <a:off x="263634" y="1373352"/>
            <a:ext cx="11963400" cy="2873942"/>
          </a:xfrm>
          <a:prstGeom prst="rect">
            <a:avLst/>
          </a:prstGeom>
          <a:solidFill>
            <a:schemeClr val="tx2"/>
          </a:solidFill>
          <a:ln>
            <a:solidFill>
              <a:schemeClr val="tx2"/>
            </a:solidFill>
          </a:ln>
        </p:spPr>
      </p:pic>
      <p:sp>
        <p:nvSpPr>
          <p:cNvPr id="8" name="Oval 7">
            <a:extLst>
              <a:ext uri="{FF2B5EF4-FFF2-40B4-BE49-F238E27FC236}">
                <a16:creationId xmlns:a16="http://schemas.microsoft.com/office/drawing/2014/main" id="{18FD5126-3844-FDAF-5726-D4AFABD20BE5}"/>
              </a:ext>
            </a:extLst>
          </p:cNvPr>
          <p:cNvSpPr/>
          <p:nvPr/>
        </p:nvSpPr>
        <p:spPr>
          <a:xfrm>
            <a:off x="9424398" y="2015031"/>
            <a:ext cx="1447800" cy="6858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C166BF-8266-BFA9-15A3-240BDC552913}"/>
              </a:ext>
            </a:extLst>
          </p:cNvPr>
          <p:cNvSpPr/>
          <p:nvPr/>
        </p:nvSpPr>
        <p:spPr>
          <a:xfrm>
            <a:off x="10902907" y="1366606"/>
            <a:ext cx="1447800" cy="6858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EF3F82B-D0A6-A718-6A30-F402266B98BF}"/>
              </a:ext>
            </a:extLst>
          </p:cNvPr>
          <p:cNvSpPr txBox="1"/>
          <p:nvPr/>
        </p:nvSpPr>
        <p:spPr>
          <a:xfrm>
            <a:off x="3556998" y="4948881"/>
            <a:ext cx="4419600" cy="369332"/>
          </a:xfrm>
          <a:prstGeom prst="rect">
            <a:avLst/>
          </a:prstGeom>
          <a:solidFill>
            <a:schemeClr val="accent3"/>
          </a:solidFill>
        </p:spPr>
        <p:txBody>
          <a:bodyPr wrap="square" rtlCol="0">
            <a:spAutoFit/>
          </a:bodyPr>
          <a:lstStyle/>
          <a:p>
            <a:r>
              <a:rPr lang="en-US">
                <a:latin typeface="Arial" panose="020B0604020202020204" pitchFamily="34" charset="0"/>
                <a:cs typeface="Arial" panose="020B0604020202020204" pitchFamily="34" charset="0"/>
              </a:rPr>
              <a:t>Funding rate for EDCTP3 grants: 100%</a:t>
            </a:r>
          </a:p>
        </p:txBody>
      </p:sp>
      <p:cxnSp>
        <p:nvCxnSpPr>
          <p:cNvPr id="2" name="Straight Connector 1">
            <a:extLst>
              <a:ext uri="{FF2B5EF4-FFF2-40B4-BE49-F238E27FC236}">
                <a16:creationId xmlns:a16="http://schemas.microsoft.com/office/drawing/2014/main" id="{4FAFB214-BAA2-AFD4-E6B3-04AEF88EFBFC}"/>
              </a:ext>
            </a:extLst>
          </p:cNvPr>
          <p:cNvCxnSpPr>
            <a:cxnSpLocks/>
          </p:cNvCxnSpPr>
          <p:nvPr/>
        </p:nvCxnSpPr>
        <p:spPr>
          <a:xfrm>
            <a:off x="381000" y="78922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54079C9-6E00-205B-47C5-37A15D5F5709}"/>
              </a:ext>
            </a:extLst>
          </p:cNvPr>
          <p:cNvSpPr/>
          <p:nvPr/>
        </p:nvSpPr>
        <p:spPr>
          <a:xfrm>
            <a:off x="7976598" y="1373352"/>
            <a:ext cx="1447800" cy="6858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30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2DE2FF-02D4-2858-3EE1-3AB4F25DBECA}"/>
              </a:ext>
            </a:extLst>
          </p:cNvPr>
          <p:cNvPicPr>
            <a:picLocks noChangeAspect="1"/>
          </p:cNvPicPr>
          <p:nvPr/>
        </p:nvPicPr>
        <p:blipFill>
          <a:blip r:embed="rId3"/>
          <a:stretch>
            <a:fillRect/>
          </a:stretch>
        </p:blipFill>
        <p:spPr>
          <a:xfrm>
            <a:off x="1981200" y="1981200"/>
            <a:ext cx="6858000" cy="2667000"/>
          </a:xfrm>
          <a:prstGeom prst="rect">
            <a:avLst/>
          </a:prstGeom>
          <a:solidFill>
            <a:schemeClr val="tx2"/>
          </a:solidFill>
        </p:spPr>
      </p:pic>
      <p:sp>
        <p:nvSpPr>
          <p:cNvPr id="4" name="TextBox 3">
            <a:extLst>
              <a:ext uri="{FF2B5EF4-FFF2-40B4-BE49-F238E27FC236}">
                <a16:creationId xmlns:a16="http://schemas.microsoft.com/office/drawing/2014/main" id="{8B9432D0-172B-61D3-5AC3-2BC9377A675C}"/>
              </a:ext>
            </a:extLst>
          </p:cNvPr>
          <p:cNvSpPr txBox="1"/>
          <p:nvPr/>
        </p:nvSpPr>
        <p:spPr>
          <a:xfrm>
            <a:off x="228600" y="381000"/>
            <a:ext cx="11201400"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work packages list (‘WP list’ sheet)</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4"/>
          <a:stretch>
            <a:fillRect/>
          </a:stretch>
        </p:blipFill>
        <p:spPr>
          <a:xfrm>
            <a:off x="11353800" y="6019800"/>
            <a:ext cx="546014" cy="637016"/>
          </a:xfrm>
          <a:prstGeom prst="rect">
            <a:avLst/>
          </a:prstGeom>
        </p:spPr>
      </p:pic>
      <p:sp>
        <p:nvSpPr>
          <p:cNvPr id="9" name="Oval 8">
            <a:extLst>
              <a:ext uri="{FF2B5EF4-FFF2-40B4-BE49-F238E27FC236}">
                <a16:creationId xmlns:a16="http://schemas.microsoft.com/office/drawing/2014/main" id="{3D6F6878-2575-3485-91EA-4EFED9DC44F7}"/>
              </a:ext>
            </a:extLst>
          </p:cNvPr>
          <p:cNvSpPr/>
          <p:nvPr/>
        </p:nvSpPr>
        <p:spPr>
          <a:xfrm>
            <a:off x="5181600" y="1905000"/>
            <a:ext cx="1447800" cy="6858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C166BF-8266-BFA9-15A3-240BDC552913}"/>
              </a:ext>
            </a:extLst>
          </p:cNvPr>
          <p:cNvSpPr/>
          <p:nvPr/>
        </p:nvSpPr>
        <p:spPr>
          <a:xfrm>
            <a:off x="7467600" y="1831335"/>
            <a:ext cx="1447800" cy="78232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BE115E57-4264-55BC-76D9-CD2D0EFCF325}"/>
              </a:ext>
            </a:extLst>
          </p:cNvPr>
          <p:cNvCxnSpPr>
            <a:cxnSpLocks/>
          </p:cNvCxnSpPr>
          <p:nvPr/>
        </p:nvCxnSpPr>
        <p:spPr>
          <a:xfrm>
            <a:off x="381000" y="1057340"/>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E2C1B04-BDD8-18D2-14AC-8D775D89CF7D}"/>
              </a:ext>
            </a:extLst>
          </p:cNvPr>
          <p:cNvSpPr txBox="1"/>
          <p:nvPr/>
        </p:nvSpPr>
        <p:spPr>
          <a:xfrm>
            <a:off x="609600" y="5054600"/>
            <a:ext cx="10058400" cy="1754326"/>
          </a:xfrm>
          <a:prstGeom prst="rect">
            <a:avLst/>
          </a:prstGeom>
          <a:noFill/>
        </p:spPr>
        <p:txBody>
          <a:bodyPr wrap="square" rtlCol="0">
            <a:spAutoFit/>
          </a:bodyPr>
          <a:lstStyle/>
          <a:p>
            <a:pPr marL="285750" indent="-285750">
              <a:buFont typeface="Arial" panose="020B0604020202020204" pitchFamily="34" charset="0"/>
              <a:buChar char="•"/>
            </a:pPr>
            <a:r>
              <a:rPr lang="en-US"/>
              <a:t>To </a:t>
            </a:r>
            <a:r>
              <a:rPr lang="en-US" b="1"/>
              <a:t>add a work package</a:t>
            </a:r>
            <a:r>
              <a:rPr lang="en-US"/>
              <a:t>, double click on the ‘</a:t>
            </a:r>
            <a:r>
              <a:rPr lang="en-US" b="1"/>
              <a:t>Add WP</a:t>
            </a:r>
            <a:r>
              <a:rPr lang="en-US"/>
              <a:t>’ button to generate an additional line to the table. You can add as many work packages as needed. Follow the same order as in the Part B of your application.</a:t>
            </a:r>
          </a:p>
          <a:p>
            <a:pPr marL="285750" indent="-285750">
              <a:buFont typeface="Arial" panose="020B0604020202020204" pitchFamily="34" charset="0"/>
              <a:buChar char="•"/>
            </a:pPr>
            <a:r>
              <a:rPr lang="en-US"/>
              <a:t>Once you have completed the ‘WP list’ sheet, you must double click the ‘</a:t>
            </a:r>
            <a:r>
              <a:rPr lang="en-US" b="1"/>
              <a:t>Apply changes</a:t>
            </a:r>
            <a:r>
              <a:rPr lang="en-US"/>
              <a:t>’ button: one table per work package will be added to the beneficiaries’ individual sheets.</a:t>
            </a:r>
          </a:p>
          <a:p>
            <a:endParaRPr lang="en-US"/>
          </a:p>
        </p:txBody>
      </p:sp>
    </p:spTree>
    <p:extLst>
      <p:ext uri="{BB962C8B-B14F-4D97-AF65-F5344CB8AC3E}">
        <p14:creationId xmlns:p14="http://schemas.microsoft.com/office/powerpoint/2010/main" val="3379353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70778" y="201184"/>
            <a:ext cx="11582400" cy="1077218"/>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 (‘</a:t>
            </a:r>
            <a:r>
              <a:rPr lang="en-US" sz="3600" spc="110" err="1">
                <a:solidFill>
                  <a:srgbClr val="36748C"/>
                </a:solidFill>
                <a:latin typeface="Arial" panose="020B0604020202020204" pitchFamily="34" charset="0"/>
                <a:cs typeface="Arial" panose="020B0604020202020204" pitchFamily="34" charset="0"/>
              </a:rPr>
              <a:t>BEx</a:t>
            </a:r>
            <a:r>
              <a:rPr lang="en-US" sz="3600" spc="110">
                <a:solidFill>
                  <a:srgbClr val="36748C"/>
                </a:solidFill>
                <a:latin typeface="Arial" panose="020B0604020202020204" pitchFamily="34" charset="0"/>
                <a:cs typeface="Arial" panose="020B0604020202020204" pitchFamily="34" charset="0"/>
              </a:rPr>
              <a:t>’ tab) </a:t>
            </a:r>
          </a:p>
          <a:p>
            <a:pPr eaLnBrk="1" fontAlgn="auto" hangingPunct="1">
              <a:spcBef>
                <a:spcPts val="0"/>
              </a:spcBef>
              <a:spcAft>
                <a:spcPts val="0"/>
              </a:spcAft>
              <a:defRPr/>
            </a:pPr>
            <a:endParaRPr lang="en-US" sz="28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9" name="Oval 8">
            <a:extLst>
              <a:ext uri="{FF2B5EF4-FFF2-40B4-BE49-F238E27FC236}">
                <a16:creationId xmlns:a16="http://schemas.microsoft.com/office/drawing/2014/main" id="{3D6F6878-2575-3485-91EA-4EFED9DC44F7}"/>
              </a:ext>
            </a:extLst>
          </p:cNvPr>
          <p:cNvSpPr/>
          <p:nvPr/>
        </p:nvSpPr>
        <p:spPr>
          <a:xfrm>
            <a:off x="8445731" y="1843224"/>
            <a:ext cx="1447800" cy="4284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DB723935-9BD8-AF91-FEB7-DA10A28FE142}"/>
              </a:ext>
            </a:extLst>
          </p:cNvPr>
          <p:cNvCxnSpPr>
            <a:cxnSpLocks/>
          </p:cNvCxnSpPr>
          <p:nvPr/>
        </p:nvCxnSpPr>
        <p:spPr>
          <a:xfrm>
            <a:off x="381000" y="926381"/>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64C055C-1276-DAEA-D54F-A12CE2F329D2}"/>
              </a:ext>
            </a:extLst>
          </p:cNvPr>
          <p:cNvPicPr>
            <a:picLocks noChangeAspect="1"/>
          </p:cNvPicPr>
          <p:nvPr/>
        </p:nvPicPr>
        <p:blipFill>
          <a:blip r:embed="rId4"/>
          <a:stretch>
            <a:fillRect/>
          </a:stretch>
        </p:blipFill>
        <p:spPr>
          <a:xfrm>
            <a:off x="1177024" y="726635"/>
            <a:ext cx="9149762" cy="6131365"/>
          </a:xfrm>
          <a:prstGeom prst="rect">
            <a:avLst/>
          </a:prstGeom>
        </p:spPr>
      </p:pic>
    </p:spTree>
    <p:extLst>
      <p:ext uri="{BB962C8B-B14F-4D97-AF65-F5344CB8AC3E}">
        <p14:creationId xmlns:p14="http://schemas.microsoft.com/office/powerpoint/2010/main" val="1386129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338822" y="201184"/>
            <a:ext cx="11472178" cy="1631216"/>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 (‘</a:t>
            </a:r>
            <a:r>
              <a:rPr lang="en-US" sz="3600" spc="110" err="1">
                <a:solidFill>
                  <a:srgbClr val="36748C"/>
                </a:solidFill>
                <a:latin typeface="Arial" panose="020B0604020202020204" pitchFamily="34" charset="0"/>
                <a:cs typeface="Arial" panose="020B0604020202020204" pitchFamily="34" charset="0"/>
              </a:rPr>
              <a:t>BEx</a:t>
            </a:r>
            <a:r>
              <a:rPr lang="en-US" sz="3600" spc="110">
                <a:solidFill>
                  <a:srgbClr val="36748C"/>
                </a:solidFill>
                <a:latin typeface="Arial" panose="020B0604020202020204" pitchFamily="34" charset="0"/>
                <a:cs typeface="Arial" panose="020B0604020202020204" pitchFamily="34" charset="0"/>
              </a:rPr>
              <a:t>’ tab) – affiliated entities </a:t>
            </a:r>
          </a:p>
          <a:p>
            <a:pPr eaLnBrk="1" fontAlgn="auto" hangingPunct="1">
              <a:spcBef>
                <a:spcPts val="0"/>
              </a:spcBef>
              <a:spcAft>
                <a:spcPts val="0"/>
              </a:spcAft>
              <a:defRPr/>
            </a:pPr>
            <a:endParaRPr lang="en-US" sz="28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9" name="Oval 8">
            <a:extLst>
              <a:ext uri="{FF2B5EF4-FFF2-40B4-BE49-F238E27FC236}">
                <a16:creationId xmlns:a16="http://schemas.microsoft.com/office/drawing/2014/main" id="{3D6F6878-2575-3485-91EA-4EFED9DC44F7}"/>
              </a:ext>
            </a:extLst>
          </p:cNvPr>
          <p:cNvSpPr/>
          <p:nvPr/>
        </p:nvSpPr>
        <p:spPr>
          <a:xfrm>
            <a:off x="8445731" y="1843224"/>
            <a:ext cx="1447800" cy="4284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DB723935-9BD8-AF91-FEB7-DA10A28FE142}"/>
              </a:ext>
            </a:extLst>
          </p:cNvPr>
          <p:cNvCxnSpPr>
            <a:cxnSpLocks/>
          </p:cNvCxnSpPr>
          <p:nvPr/>
        </p:nvCxnSpPr>
        <p:spPr>
          <a:xfrm flipV="1">
            <a:off x="381000" y="1485900"/>
            <a:ext cx="0" cy="357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00F89F5-F59C-8EB2-5D88-91A5D305621C}"/>
              </a:ext>
            </a:extLst>
          </p:cNvPr>
          <p:cNvPicPr>
            <a:picLocks noChangeAspect="1"/>
          </p:cNvPicPr>
          <p:nvPr/>
        </p:nvPicPr>
        <p:blipFill>
          <a:blip r:embed="rId4"/>
          <a:stretch>
            <a:fillRect/>
          </a:stretch>
        </p:blipFill>
        <p:spPr>
          <a:xfrm>
            <a:off x="-21089" y="1270953"/>
            <a:ext cx="12047989" cy="5374536"/>
          </a:xfrm>
          <a:prstGeom prst="rect">
            <a:avLst/>
          </a:prstGeom>
        </p:spPr>
      </p:pic>
    </p:spTree>
    <p:extLst>
      <p:ext uri="{BB962C8B-B14F-4D97-AF65-F5344CB8AC3E}">
        <p14:creationId xmlns:p14="http://schemas.microsoft.com/office/powerpoint/2010/main" val="1498503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01BB65-3F68-334E-D70C-2892F01B133F}"/>
              </a:ext>
            </a:extLst>
          </p:cNvPr>
          <p:cNvPicPr>
            <a:picLocks noChangeAspect="1"/>
          </p:cNvPicPr>
          <p:nvPr/>
        </p:nvPicPr>
        <p:blipFill>
          <a:blip r:embed="rId3"/>
          <a:stretch>
            <a:fillRect/>
          </a:stretch>
        </p:blipFill>
        <p:spPr>
          <a:xfrm>
            <a:off x="620221" y="1739152"/>
            <a:ext cx="10368387" cy="4407648"/>
          </a:xfrm>
          <a:prstGeom prst="rect">
            <a:avLst/>
          </a:prstGeom>
        </p:spPr>
      </p:pic>
      <p:sp>
        <p:nvSpPr>
          <p:cNvPr id="4" name="TextBox 3">
            <a:extLst>
              <a:ext uri="{FF2B5EF4-FFF2-40B4-BE49-F238E27FC236}">
                <a16:creationId xmlns:a16="http://schemas.microsoft.com/office/drawing/2014/main" id="{8B9432D0-172B-61D3-5AC3-2BC9377A675C}"/>
              </a:ext>
            </a:extLst>
          </p:cNvPr>
          <p:cNvSpPr txBox="1"/>
          <p:nvPr/>
        </p:nvSpPr>
        <p:spPr>
          <a:xfrm>
            <a:off x="256952" y="201184"/>
            <a:ext cx="11995193" cy="1384995"/>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a:t>
            </a:r>
          </a:p>
          <a:p>
            <a:pPr>
              <a:defRPr/>
            </a:pPr>
            <a:endParaRPr lang="en-US" sz="2800" b="1">
              <a:solidFill>
                <a:schemeClr val="accent1"/>
              </a:solidFill>
              <a:latin typeface="Arial"/>
              <a:cs typeface="Arial"/>
            </a:endParaRPr>
          </a:p>
          <a:p>
            <a:pPr>
              <a:defRPr/>
            </a:pPr>
            <a:r>
              <a:rPr lang="en-US" sz="2000" b="1">
                <a:solidFill>
                  <a:schemeClr val="accent1"/>
                </a:solidFill>
                <a:latin typeface="Arial"/>
                <a:cs typeface="Arial"/>
              </a:rPr>
              <a:t>Personnel costs</a:t>
            </a:r>
            <a:endParaRPr lang="en-ID" sz="20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4"/>
          <a:stretch>
            <a:fillRect/>
          </a:stretch>
        </p:blipFill>
        <p:spPr>
          <a:xfrm>
            <a:off x="11353800" y="6019800"/>
            <a:ext cx="546014" cy="637016"/>
          </a:xfrm>
          <a:prstGeom prst="rect">
            <a:avLst/>
          </a:prstGeom>
        </p:spPr>
      </p:pic>
      <p:cxnSp>
        <p:nvCxnSpPr>
          <p:cNvPr id="2" name="Straight Connector 1">
            <a:extLst>
              <a:ext uri="{FF2B5EF4-FFF2-40B4-BE49-F238E27FC236}">
                <a16:creationId xmlns:a16="http://schemas.microsoft.com/office/drawing/2014/main" id="{2853CF11-1DDC-CDDA-891B-832402168F6B}"/>
              </a:ext>
            </a:extLst>
          </p:cNvPr>
          <p:cNvCxnSpPr>
            <a:cxnSpLocks/>
          </p:cNvCxnSpPr>
          <p:nvPr/>
        </p:nvCxnSpPr>
        <p:spPr>
          <a:xfrm>
            <a:off x="381000" y="888972"/>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3060739-0A30-542C-32DF-7DFB742CA707}"/>
              </a:ext>
            </a:extLst>
          </p:cNvPr>
          <p:cNvSpPr txBox="1"/>
          <p:nvPr/>
        </p:nvSpPr>
        <p:spPr>
          <a:xfrm>
            <a:off x="91852" y="6287484"/>
            <a:ext cx="11096848" cy="369332"/>
          </a:xfrm>
          <a:prstGeom prst="rect">
            <a:avLst/>
          </a:prstGeom>
          <a:solidFill>
            <a:schemeClr val="accent4">
              <a:lumMod val="40000"/>
              <a:lumOff val="60000"/>
            </a:schemeClr>
          </a:solidFill>
        </p:spPr>
        <p:txBody>
          <a:bodyPr wrap="square" rtlCol="0">
            <a:spAutoFit/>
          </a:bodyPr>
          <a:lstStyle/>
          <a:p>
            <a:r>
              <a:rPr lang="en-US"/>
              <a:t>If your </a:t>
            </a:r>
            <a:r>
              <a:rPr lang="en-US" err="1"/>
              <a:t>personnelcosts</a:t>
            </a:r>
            <a:r>
              <a:rPr lang="en-US"/>
              <a:t> are higher than the values in the dashboard, you must justify them in the ‘Any comments’ tab.</a:t>
            </a:r>
          </a:p>
        </p:txBody>
      </p:sp>
    </p:spTree>
    <p:extLst>
      <p:ext uri="{BB962C8B-B14F-4D97-AF65-F5344CB8AC3E}">
        <p14:creationId xmlns:p14="http://schemas.microsoft.com/office/powerpoint/2010/main" val="392592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56952" y="201184"/>
            <a:ext cx="11846148" cy="1200329"/>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 – subcontracting costs</a:t>
            </a:r>
            <a:endParaRPr lang="en-US" sz="28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cxnSp>
        <p:nvCxnSpPr>
          <p:cNvPr id="2" name="Straight Connector 1">
            <a:extLst>
              <a:ext uri="{FF2B5EF4-FFF2-40B4-BE49-F238E27FC236}">
                <a16:creationId xmlns:a16="http://schemas.microsoft.com/office/drawing/2014/main" id="{2853CF11-1DDC-CDDA-891B-832402168F6B}"/>
              </a:ext>
            </a:extLst>
          </p:cNvPr>
          <p:cNvCxnSpPr>
            <a:cxnSpLocks/>
          </p:cNvCxnSpPr>
          <p:nvPr/>
        </p:nvCxnSpPr>
        <p:spPr>
          <a:xfrm>
            <a:off x="396652" y="1401513"/>
            <a:ext cx="0" cy="224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53A387D-8E6F-BF9B-9968-9950E652660E}"/>
              </a:ext>
            </a:extLst>
          </p:cNvPr>
          <p:cNvPicPr>
            <a:picLocks noChangeAspect="1"/>
          </p:cNvPicPr>
          <p:nvPr/>
        </p:nvPicPr>
        <p:blipFill>
          <a:blip r:embed="rId4"/>
          <a:stretch>
            <a:fillRect/>
          </a:stretch>
        </p:blipFill>
        <p:spPr>
          <a:xfrm>
            <a:off x="501650" y="1881141"/>
            <a:ext cx="11188699" cy="416748"/>
          </a:xfrm>
          <a:prstGeom prst="rect">
            <a:avLst/>
          </a:prstGeom>
        </p:spPr>
      </p:pic>
      <p:sp>
        <p:nvSpPr>
          <p:cNvPr id="11" name="TextBox 10">
            <a:extLst>
              <a:ext uri="{FF2B5EF4-FFF2-40B4-BE49-F238E27FC236}">
                <a16:creationId xmlns:a16="http://schemas.microsoft.com/office/drawing/2014/main" id="{3EC679A6-2D72-043A-26D1-17DC88137BBB}"/>
              </a:ext>
            </a:extLst>
          </p:cNvPr>
          <p:cNvSpPr txBox="1"/>
          <p:nvPr/>
        </p:nvSpPr>
        <p:spPr>
          <a:xfrm>
            <a:off x="501650" y="2582181"/>
            <a:ext cx="10610850" cy="2031325"/>
          </a:xfrm>
          <a:prstGeom prst="rect">
            <a:avLst/>
          </a:prstGeom>
          <a:noFill/>
        </p:spPr>
        <p:txBody>
          <a:bodyPr wrap="square" rtlCol="0">
            <a:spAutoFit/>
          </a:bodyPr>
          <a:lstStyle/>
          <a:p>
            <a:r>
              <a:rPr lang="en-US"/>
              <a:t>● There is one line for subcontracting per beneficiary and work package (i.e., the amount entered covers all </a:t>
            </a:r>
          </a:p>
          <a:p>
            <a:r>
              <a:rPr lang="en-US"/>
              <a:t>subcontracting activities for the beneficiary in a work package). </a:t>
            </a:r>
          </a:p>
          <a:p>
            <a:r>
              <a:rPr lang="en-US"/>
              <a:t>● Enter the number of subcontracted tasks for a given beneficiary and a given work package as number of </a:t>
            </a:r>
          </a:p>
          <a:p>
            <a:r>
              <a:rPr lang="en-US"/>
              <a:t>items. The cost per item will be an average of the costs of all subcontracted tasks. No more detailed </a:t>
            </a:r>
          </a:p>
          <a:p>
            <a:r>
              <a:rPr lang="en-US"/>
              <a:t>information is required in the Excel file.</a:t>
            </a:r>
          </a:p>
          <a:p>
            <a:r>
              <a:rPr lang="en-US"/>
              <a:t>● The tasks to be subcontracted and their costs must be described and justified in the table </a:t>
            </a:r>
            <a:r>
              <a:rPr lang="en-US" b="1"/>
              <a:t>3.1g in the part </a:t>
            </a:r>
          </a:p>
          <a:p>
            <a:r>
              <a:rPr lang="en-US" b="1"/>
              <a:t>B of the application form</a:t>
            </a:r>
          </a:p>
        </p:txBody>
      </p:sp>
      <p:pic>
        <p:nvPicPr>
          <p:cNvPr id="13" name="Picture 12">
            <a:extLst>
              <a:ext uri="{FF2B5EF4-FFF2-40B4-BE49-F238E27FC236}">
                <a16:creationId xmlns:a16="http://schemas.microsoft.com/office/drawing/2014/main" id="{92653FED-B521-C394-F4BD-33820EFDCF30}"/>
              </a:ext>
            </a:extLst>
          </p:cNvPr>
          <p:cNvPicPr>
            <a:picLocks noChangeAspect="1"/>
          </p:cNvPicPr>
          <p:nvPr/>
        </p:nvPicPr>
        <p:blipFill>
          <a:blip r:embed="rId5"/>
          <a:stretch>
            <a:fillRect/>
          </a:stretch>
        </p:blipFill>
        <p:spPr>
          <a:xfrm>
            <a:off x="165100" y="4801219"/>
            <a:ext cx="11188700" cy="1855597"/>
          </a:xfrm>
          <a:prstGeom prst="rect">
            <a:avLst/>
          </a:prstGeom>
        </p:spPr>
      </p:pic>
    </p:spTree>
    <p:extLst>
      <p:ext uri="{BB962C8B-B14F-4D97-AF65-F5344CB8AC3E}">
        <p14:creationId xmlns:p14="http://schemas.microsoft.com/office/powerpoint/2010/main" val="1494049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63323EB-4621-E526-650C-EDEEB9503424}"/>
              </a:ext>
            </a:extLst>
          </p:cNvPr>
          <p:cNvPicPr>
            <a:picLocks noChangeAspect="1"/>
          </p:cNvPicPr>
          <p:nvPr/>
        </p:nvPicPr>
        <p:blipFill>
          <a:blip r:embed="rId3"/>
          <a:stretch>
            <a:fillRect/>
          </a:stretch>
        </p:blipFill>
        <p:spPr>
          <a:xfrm>
            <a:off x="7216321" y="4412055"/>
            <a:ext cx="4683493" cy="1973138"/>
          </a:xfrm>
          <a:prstGeom prst="rect">
            <a:avLst/>
          </a:prstGeom>
        </p:spPr>
      </p:pic>
      <p:sp>
        <p:nvSpPr>
          <p:cNvPr id="4" name="TextBox 3">
            <a:extLst>
              <a:ext uri="{FF2B5EF4-FFF2-40B4-BE49-F238E27FC236}">
                <a16:creationId xmlns:a16="http://schemas.microsoft.com/office/drawing/2014/main" id="{8B9432D0-172B-61D3-5AC3-2BC9377A675C}"/>
              </a:ext>
            </a:extLst>
          </p:cNvPr>
          <p:cNvSpPr txBox="1"/>
          <p:nvPr/>
        </p:nvSpPr>
        <p:spPr>
          <a:xfrm>
            <a:off x="256952" y="201184"/>
            <a:ext cx="11846148" cy="1200329"/>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 –  direct </a:t>
            </a:r>
          </a:p>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purchase costs</a:t>
            </a:r>
            <a:endParaRPr lang="en-US" sz="28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4"/>
          <a:stretch>
            <a:fillRect/>
          </a:stretch>
        </p:blipFill>
        <p:spPr>
          <a:xfrm>
            <a:off x="11353800" y="6019800"/>
            <a:ext cx="546014" cy="637016"/>
          </a:xfrm>
          <a:prstGeom prst="rect">
            <a:avLst/>
          </a:prstGeom>
        </p:spPr>
      </p:pic>
      <p:cxnSp>
        <p:nvCxnSpPr>
          <p:cNvPr id="2" name="Straight Connector 1">
            <a:extLst>
              <a:ext uri="{FF2B5EF4-FFF2-40B4-BE49-F238E27FC236}">
                <a16:creationId xmlns:a16="http://schemas.microsoft.com/office/drawing/2014/main" id="{2853CF11-1DDC-CDDA-891B-832402168F6B}"/>
              </a:ext>
            </a:extLst>
          </p:cNvPr>
          <p:cNvCxnSpPr>
            <a:cxnSpLocks/>
          </p:cNvCxnSpPr>
          <p:nvPr/>
        </p:nvCxnSpPr>
        <p:spPr>
          <a:xfrm>
            <a:off x="396652" y="1401513"/>
            <a:ext cx="0" cy="224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79A6-2D72-043A-26D1-17DC88137BBB}"/>
              </a:ext>
            </a:extLst>
          </p:cNvPr>
          <p:cNvSpPr txBox="1"/>
          <p:nvPr/>
        </p:nvSpPr>
        <p:spPr>
          <a:xfrm>
            <a:off x="114300" y="4272677"/>
            <a:ext cx="6883399" cy="2585323"/>
          </a:xfrm>
          <a:prstGeom prst="rect">
            <a:avLst/>
          </a:prstGeom>
          <a:noFill/>
        </p:spPr>
        <p:txBody>
          <a:bodyPr wrap="square" rtlCol="0">
            <a:spAutoFit/>
          </a:bodyPr>
          <a:lstStyle/>
          <a:p>
            <a:pPr marL="285750" indent="-285750">
              <a:buFont typeface="Arial" panose="020B0604020202020204" pitchFamily="34" charset="0"/>
              <a:buChar char="•"/>
            </a:pPr>
            <a:r>
              <a:rPr lang="en-US"/>
              <a:t>Enter the </a:t>
            </a:r>
            <a:r>
              <a:rPr lang="en-US" b="1"/>
              <a:t>total number of items </a:t>
            </a:r>
            <a:r>
              <a:rPr lang="en-US"/>
              <a:t>and the </a:t>
            </a:r>
            <a:r>
              <a:rPr lang="en-US" b="1"/>
              <a:t>average cost per item</a:t>
            </a:r>
            <a:r>
              <a:rPr lang="en-US"/>
              <a:t> for each relevant cost category.</a:t>
            </a:r>
          </a:p>
          <a:p>
            <a:pPr marL="285750" indent="-285750">
              <a:buFont typeface="Arial" panose="020B0604020202020204" pitchFamily="34" charset="0"/>
              <a:buChar char="•"/>
            </a:pPr>
            <a:r>
              <a:rPr lang="en-US"/>
              <a:t>The cost per item will be an average of the prices of all </a:t>
            </a:r>
          </a:p>
          <a:p>
            <a:r>
              <a:rPr lang="en-US"/>
              <a:t>items in the given category for a given beneficiary and </a:t>
            </a:r>
          </a:p>
          <a:p>
            <a:r>
              <a:rPr lang="en-US"/>
              <a:t>a given work package. No more detailed information is </a:t>
            </a:r>
          </a:p>
          <a:p>
            <a:r>
              <a:rPr lang="en-US"/>
              <a:t>required in the Excel file.</a:t>
            </a:r>
          </a:p>
          <a:p>
            <a:pPr marL="285750" indent="-285750">
              <a:buFont typeface="Arial" panose="020B0604020202020204" pitchFamily="34" charset="0"/>
              <a:buChar char="•"/>
            </a:pPr>
            <a:r>
              <a:rPr lang="en-US"/>
              <a:t>Table 3.1h must be completed by each beneficiary showing the total purchase cost to be the same as that in the budget. For costs falling below the 15% of Personnel costs, no justification is required.</a:t>
            </a:r>
          </a:p>
        </p:txBody>
      </p:sp>
      <p:pic>
        <p:nvPicPr>
          <p:cNvPr id="10" name="Picture 9">
            <a:extLst>
              <a:ext uri="{FF2B5EF4-FFF2-40B4-BE49-F238E27FC236}">
                <a16:creationId xmlns:a16="http://schemas.microsoft.com/office/drawing/2014/main" id="{73B1A217-62B0-3D97-8FFD-92ACADB6890C}"/>
              </a:ext>
            </a:extLst>
          </p:cNvPr>
          <p:cNvPicPr>
            <a:picLocks noChangeAspect="1"/>
          </p:cNvPicPr>
          <p:nvPr/>
        </p:nvPicPr>
        <p:blipFill>
          <a:blip r:embed="rId5"/>
          <a:stretch>
            <a:fillRect/>
          </a:stretch>
        </p:blipFill>
        <p:spPr>
          <a:xfrm>
            <a:off x="711117" y="1616023"/>
            <a:ext cx="11188697" cy="2575906"/>
          </a:xfrm>
          <a:prstGeom prst="rect">
            <a:avLst/>
          </a:prstGeom>
        </p:spPr>
      </p:pic>
    </p:spTree>
    <p:extLst>
      <p:ext uri="{BB962C8B-B14F-4D97-AF65-F5344CB8AC3E}">
        <p14:creationId xmlns:p14="http://schemas.microsoft.com/office/powerpoint/2010/main" val="396346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6AB7-5028-7228-2056-BF6627A970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9010A9-E115-9038-0595-42287785032F}"/>
              </a:ext>
            </a:extLst>
          </p:cNvPr>
          <p:cNvPicPr>
            <a:picLocks noChangeAspect="1"/>
          </p:cNvPicPr>
          <p:nvPr/>
        </p:nvPicPr>
        <p:blipFill>
          <a:blip r:embed="rId3"/>
          <a:stretch>
            <a:fillRect/>
          </a:stretch>
        </p:blipFill>
        <p:spPr>
          <a:xfrm>
            <a:off x="0" y="0"/>
            <a:ext cx="12192000" cy="6886222"/>
          </a:xfrm>
          <a:prstGeom prst="rect">
            <a:avLst/>
          </a:prstGeom>
        </p:spPr>
      </p:pic>
      <p:pic>
        <p:nvPicPr>
          <p:cNvPr id="11" name="Graphic 10">
            <a:extLst>
              <a:ext uri="{FF2B5EF4-FFF2-40B4-BE49-F238E27FC236}">
                <a16:creationId xmlns:a16="http://schemas.microsoft.com/office/drawing/2014/main" id="{528698FE-2DE1-0A6B-BA40-BE6451D584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936" y="-778122"/>
            <a:ext cx="5992903" cy="6069343"/>
          </a:xfrm>
          <a:prstGeom prst="rect">
            <a:avLst/>
          </a:prstGeom>
        </p:spPr>
      </p:pic>
      <p:pic>
        <p:nvPicPr>
          <p:cNvPr id="13" name="Picture 12">
            <a:extLst>
              <a:ext uri="{FF2B5EF4-FFF2-40B4-BE49-F238E27FC236}">
                <a16:creationId xmlns:a16="http://schemas.microsoft.com/office/drawing/2014/main" id="{E8775E6A-D6BA-ED36-6CBD-3AA2B5AB65EE}"/>
              </a:ext>
            </a:extLst>
          </p:cNvPr>
          <p:cNvPicPr>
            <a:picLocks noChangeAspect="1"/>
          </p:cNvPicPr>
          <p:nvPr/>
        </p:nvPicPr>
        <p:blipFill>
          <a:blip r:embed="rId6"/>
          <a:stretch>
            <a:fillRect/>
          </a:stretch>
        </p:blipFill>
        <p:spPr>
          <a:xfrm>
            <a:off x="312310" y="579909"/>
            <a:ext cx="968069" cy="1132148"/>
          </a:xfrm>
          <a:prstGeom prst="rect">
            <a:avLst/>
          </a:prstGeom>
        </p:spPr>
      </p:pic>
      <p:sp>
        <p:nvSpPr>
          <p:cNvPr id="2" name="TextBox 1">
            <a:extLst>
              <a:ext uri="{FF2B5EF4-FFF2-40B4-BE49-F238E27FC236}">
                <a16:creationId xmlns:a16="http://schemas.microsoft.com/office/drawing/2014/main" id="{6802BCAD-AAA9-7578-88D5-1BF57614E546}"/>
              </a:ext>
            </a:extLst>
          </p:cNvPr>
          <p:cNvSpPr txBox="1"/>
          <p:nvPr/>
        </p:nvSpPr>
        <p:spPr>
          <a:xfrm>
            <a:off x="1320383" y="2546139"/>
            <a:ext cx="9551234" cy="3262432"/>
          </a:xfrm>
          <a:prstGeom prst="rect">
            <a:avLst/>
          </a:prstGeom>
          <a:noFill/>
        </p:spPr>
        <p:txBody>
          <a:bodyPr wrap="square" lIns="91440" tIns="45720" rIns="91440" bIns="45720" anchor="t">
            <a:spAutoFit/>
          </a:bodyPr>
          <a:lstStyle/>
          <a:p>
            <a:r>
              <a:rPr lang="en-US" sz="4000" b="1">
                <a:solidFill>
                  <a:schemeClr val="bg1"/>
                </a:solidFill>
                <a:latin typeface="Arial"/>
                <a:ea typeface="Calibri" panose="020F0502020204030204"/>
                <a:cs typeface="Arial"/>
              </a:rPr>
              <a:t>Introduction</a:t>
            </a:r>
            <a:endParaRPr lang="en-GB" sz="2400">
              <a:solidFill>
                <a:schemeClr val="bg1"/>
              </a:solidFill>
              <a:latin typeface="Arial"/>
              <a:ea typeface="Calibri" panose="020F0502020204030204"/>
              <a:cs typeface="Arial"/>
            </a:endParaRPr>
          </a:p>
          <a:p>
            <a:endParaRPr lang="en-US" sz="2400">
              <a:solidFill>
                <a:schemeClr val="bg1"/>
              </a:solidFill>
              <a:latin typeface="Arial"/>
              <a:cs typeface="Arial"/>
            </a:endParaRPr>
          </a:p>
          <a:p>
            <a:r>
              <a:rPr lang="en-US" sz="2400">
                <a:solidFill>
                  <a:schemeClr val="bg1"/>
                </a:solidFill>
                <a:latin typeface="Arial"/>
                <a:cs typeface="Arial"/>
              </a:rPr>
              <a:t>Vincent </a:t>
            </a:r>
            <a:r>
              <a:rPr lang="en-US" sz="2400" err="1">
                <a:solidFill>
                  <a:schemeClr val="bg1"/>
                </a:solidFill>
                <a:latin typeface="Arial"/>
                <a:cs typeface="Arial"/>
              </a:rPr>
              <a:t>Declerfayt</a:t>
            </a:r>
            <a:endParaRPr lang="en-US" sz="2400">
              <a:solidFill>
                <a:schemeClr val="bg1"/>
              </a:solidFill>
              <a:latin typeface="Arial"/>
              <a:cs typeface="Arial"/>
            </a:endParaRPr>
          </a:p>
          <a:p>
            <a:r>
              <a:rPr lang="en-US">
                <a:solidFill>
                  <a:schemeClr val="bg1"/>
                </a:solidFill>
                <a:latin typeface="Arial"/>
                <a:cs typeface="Arial"/>
              </a:rPr>
              <a:t>Head of Administrator and Finance, Global Health EDCTP3</a:t>
            </a:r>
          </a:p>
          <a:p>
            <a:endParaRPr lang="en-US">
              <a:solidFill>
                <a:schemeClr val="bg1"/>
              </a:solidFill>
              <a:latin typeface="Arial"/>
              <a:cs typeface="Arial"/>
            </a:endParaRPr>
          </a:p>
          <a:p>
            <a:r>
              <a:rPr lang="en-US" sz="2400">
                <a:solidFill>
                  <a:schemeClr val="bg1"/>
                </a:solidFill>
                <a:latin typeface="Arial"/>
                <a:cs typeface="Arial"/>
              </a:rPr>
              <a:t>Abdoulie Barry</a:t>
            </a:r>
          </a:p>
          <a:p>
            <a:r>
              <a:rPr lang="en-US">
                <a:solidFill>
                  <a:schemeClr val="bg1"/>
                </a:solidFill>
                <a:latin typeface="Arial"/>
                <a:cs typeface="Arial"/>
              </a:rPr>
              <a:t>Executive Director and Director of Finance and Administration, EDCTP Association</a:t>
            </a:r>
          </a:p>
          <a:p>
            <a:pPr algn="ctr"/>
            <a:endParaRPr lang="en-GB" sz="4000" b="1">
              <a:solidFill>
                <a:schemeClr val="bg1"/>
              </a:solidFill>
              <a:latin typeface="Arial"/>
              <a:ea typeface="Calibri" panose="020F0502020204030204"/>
              <a:cs typeface="Arial"/>
            </a:endParaRPr>
          </a:p>
        </p:txBody>
      </p:sp>
      <p:pic>
        <p:nvPicPr>
          <p:cNvPr id="4" name="Picture 3">
            <a:extLst>
              <a:ext uri="{FF2B5EF4-FFF2-40B4-BE49-F238E27FC236}">
                <a16:creationId xmlns:a16="http://schemas.microsoft.com/office/drawing/2014/main" id="{1BD336CA-3A81-58A2-6329-DDDC0A34CEBB}"/>
              </a:ext>
            </a:extLst>
          </p:cNvPr>
          <p:cNvPicPr>
            <a:picLocks noChangeAspect="1"/>
          </p:cNvPicPr>
          <p:nvPr/>
        </p:nvPicPr>
        <p:blipFill>
          <a:blip r:embed="rId6"/>
          <a:stretch>
            <a:fillRect/>
          </a:stretch>
        </p:blipFill>
        <p:spPr>
          <a:xfrm>
            <a:off x="11329438" y="6007694"/>
            <a:ext cx="557762" cy="651503"/>
          </a:xfrm>
          <a:prstGeom prst="rect">
            <a:avLst/>
          </a:prstGeom>
        </p:spPr>
      </p:pic>
    </p:spTree>
    <p:extLst>
      <p:ext uri="{BB962C8B-B14F-4D97-AF65-F5344CB8AC3E}">
        <p14:creationId xmlns:p14="http://schemas.microsoft.com/office/powerpoint/2010/main" val="2338119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56952" y="201184"/>
            <a:ext cx="11846148" cy="1200329"/>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 –  depreciation costs list</a:t>
            </a:r>
            <a:endParaRPr lang="en-US" sz="28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pic>
        <p:nvPicPr>
          <p:cNvPr id="5" name="Picture 4">
            <a:extLst>
              <a:ext uri="{FF2B5EF4-FFF2-40B4-BE49-F238E27FC236}">
                <a16:creationId xmlns:a16="http://schemas.microsoft.com/office/drawing/2014/main" id="{CC5F1169-09E0-D48C-B397-F8DDB72F3DBB}"/>
              </a:ext>
            </a:extLst>
          </p:cNvPr>
          <p:cNvPicPr>
            <a:picLocks noChangeAspect="1"/>
          </p:cNvPicPr>
          <p:nvPr/>
        </p:nvPicPr>
        <p:blipFill>
          <a:blip r:embed="rId4"/>
          <a:stretch>
            <a:fillRect/>
          </a:stretch>
        </p:blipFill>
        <p:spPr>
          <a:xfrm>
            <a:off x="0" y="1490172"/>
            <a:ext cx="12192000" cy="2190302"/>
          </a:xfrm>
          <a:prstGeom prst="rect">
            <a:avLst/>
          </a:prstGeom>
        </p:spPr>
      </p:pic>
      <p:cxnSp>
        <p:nvCxnSpPr>
          <p:cNvPr id="2" name="Straight Connector 1">
            <a:extLst>
              <a:ext uri="{FF2B5EF4-FFF2-40B4-BE49-F238E27FC236}">
                <a16:creationId xmlns:a16="http://schemas.microsoft.com/office/drawing/2014/main" id="{2853CF11-1DDC-CDDA-891B-832402168F6B}"/>
              </a:ext>
            </a:extLst>
          </p:cNvPr>
          <p:cNvCxnSpPr>
            <a:cxnSpLocks/>
          </p:cNvCxnSpPr>
          <p:nvPr/>
        </p:nvCxnSpPr>
        <p:spPr>
          <a:xfrm>
            <a:off x="396652" y="1401513"/>
            <a:ext cx="0" cy="224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79A6-2D72-043A-26D1-17DC88137BBB}"/>
              </a:ext>
            </a:extLst>
          </p:cNvPr>
          <p:cNvSpPr txBox="1"/>
          <p:nvPr/>
        </p:nvSpPr>
        <p:spPr>
          <a:xfrm>
            <a:off x="114300" y="3785323"/>
            <a:ext cx="12077700" cy="2862322"/>
          </a:xfrm>
          <a:prstGeom prst="rect">
            <a:avLst/>
          </a:prstGeom>
          <a:noFill/>
        </p:spPr>
        <p:txBody>
          <a:bodyPr wrap="square" rtlCol="0">
            <a:spAutoFit/>
          </a:bodyPr>
          <a:lstStyle/>
          <a:p>
            <a:pPr marL="285750" indent="-285750">
              <a:buFont typeface="Arial" panose="020B0604020202020204" pitchFamily="34" charset="0"/>
              <a:buChar char="•"/>
            </a:pPr>
            <a:r>
              <a:rPr lang="en-US"/>
              <a:t>For the category ‘equipment’ (equipment, infrastructure, other assets) you must enter the depreciation costs in the individual beneficiary tabs.</a:t>
            </a:r>
          </a:p>
          <a:p>
            <a:pPr marL="285750" indent="-285750">
              <a:buFont typeface="Arial" panose="020B0604020202020204" pitchFamily="34" charset="0"/>
              <a:buChar char="•"/>
            </a:pPr>
            <a:r>
              <a:rPr lang="en-US"/>
              <a:t>Use the ‘Depreciation costs’ tab to calculate the depreciation costs: </a:t>
            </a:r>
          </a:p>
          <a:p>
            <a:pPr marL="742950" lvl="1" indent="-285750">
              <a:buFont typeface="Arial" panose="020B0604020202020204" pitchFamily="34" charset="0"/>
              <a:buChar char="•"/>
            </a:pPr>
            <a:r>
              <a:rPr lang="en-US"/>
              <a:t>Fill in the information about the beneficiary, the work package, the resource type, the name of the investment and the date of purchase</a:t>
            </a:r>
          </a:p>
          <a:p>
            <a:pPr marL="742950" lvl="1" indent="-285750">
              <a:buFont typeface="Arial" panose="020B0604020202020204" pitchFamily="34" charset="0"/>
              <a:buChar char="•"/>
            </a:pPr>
            <a:r>
              <a:rPr lang="en-US"/>
              <a:t>Encode the (estimated) price of the equipment in the column ‘Purchase cost’</a:t>
            </a:r>
          </a:p>
          <a:p>
            <a:pPr marL="742950" lvl="1" indent="-285750">
              <a:buFont typeface="Arial" panose="020B0604020202020204" pitchFamily="34" charset="0"/>
              <a:buChar char="•"/>
            </a:pPr>
            <a:r>
              <a:rPr lang="en-US"/>
              <a:t>Encode the percentage of usage of the equipment for the project in the column ‘% used for the project’</a:t>
            </a:r>
          </a:p>
          <a:p>
            <a:pPr marL="742950" lvl="1" indent="-285750">
              <a:buFont typeface="Arial" panose="020B0604020202020204" pitchFamily="34" charset="0"/>
              <a:buChar char="•"/>
            </a:pPr>
            <a:r>
              <a:rPr lang="en-US"/>
              <a:t>Divide the period (in months) during which the equipment is used for the project by the depreciation period (in months) for the equipment. Multiply the results by 100%. Encode the result in the column ‘% use for lifetime of the investment’</a:t>
            </a:r>
          </a:p>
        </p:txBody>
      </p:sp>
    </p:spTree>
    <p:extLst>
      <p:ext uri="{BB962C8B-B14F-4D97-AF65-F5344CB8AC3E}">
        <p14:creationId xmlns:p14="http://schemas.microsoft.com/office/powerpoint/2010/main" val="1446696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56952" y="201184"/>
            <a:ext cx="11846148" cy="1200329"/>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Fill in the individual beneficiary sheets –   other </a:t>
            </a:r>
          </a:p>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direct costs and indirect costs</a:t>
            </a:r>
            <a:endParaRPr lang="en-US" sz="2800" b="1">
              <a:solidFill>
                <a:schemeClr val="accent1"/>
              </a:solidFill>
              <a:latin typeface="Arial"/>
              <a:cs typeface="Arial"/>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cxnSp>
        <p:nvCxnSpPr>
          <p:cNvPr id="2" name="Straight Connector 1">
            <a:extLst>
              <a:ext uri="{FF2B5EF4-FFF2-40B4-BE49-F238E27FC236}">
                <a16:creationId xmlns:a16="http://schemas.microsoft.com/office/drawing/2014/main" id="{2853CF11-1DDC-CDDA-891B-832402168F6B}"/>
              </a:ext>
            </a:extLst>
          </p:cNvPr>
          <p:cNvCxnSpPr>
            <a:cxnSpLocks/>
          </p:cNvCxnSpPr>
          <p:nvPr/>
        </p:nvCxnSpPr>
        <p:spPr>
          <a:xfrm>
            <a:off x="396652" y="1401513"/>
            <a:ext cx="0" cy="224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79A6-2D72-043A-26D1-17DC88137BBB}"/>
              </a:ext>
            </a:extLst>
          </p:cNvPr>
          <p:cNvSpPr txBox="1"/>
          <p:nvPr/>
        </p:nvSpPr>
        <p:spPr>
          <a:xfrm>
            <a:off x="891952" y="4902490"/>
            <a:ext cx="11087098" cy="1754326"/>
          </a:xfrm>
          <a:prstGeom prst="rect">
            <a:avLst/>
          </a:prstGeom>
          <a:noFill/>
        </p:spPr>
        <p:txBody>
          <a:bodyPr wrap="square" rtlCol="0">
            <a:spAutoFit/>
          </a:bodyPr>
          <a:lstStyle/>
          <a:p>
            <a:pPr marL="285750" indent="-285750">
              <a:buFont typeface="Arial" panose="020B0604020202020204" pitchFamily="34" charset="0"/>
              <a:buChar char="•"/>
            </a:pPr>
            <a:r>
              <a:rPr lang="en-US"/>
              <a:t> Certain types of costs can be entered only if they are explicitly allowed for in the specific conditions of your topic:</a:t>
            </a:r>
          </a:p>
          <a:p>
            <a:pPr marL="742950" lvl="1" indent="-285750">
              <a:buFont typeface="Arial" panose="020B0604020202020204" pitchFamily="34" charset="0"/>
              <a:buChar char="•"/>
            </a:pPr>
            <a:r>
              <a:rPr lang="en-US"/>
              <a:t>Financial support to third parties </a:t>
            </a:r>
          </a:p>
          <a:p>
            <a:pPr marL="742950" lvl="1" indent="-285750">
              <a:buFont typeface="Arial" panose="020B0604020202020204" pitchFamily="34" charset="0"/>
              <a:buChar char="•"/>
            </a:pPr>
            <a:r>
              <a:rPr lang="en-US"/>
              <a:t>Transnational access to research infrastructure’ and ‘Virtual access to research infrastructures </a:t>
            </a:r>
          </a:p>
          <a:p>
            <a:pPr marL="742950" lvl="1" indent="-285750">
              <a:buFont typeface="Arial" panose="020B0604020202020204" pitchFamily="34" charset="0"/>
              <a:buChar char="•"/>
            </a:pPr>
            <a:r>
              <a:rPr lang="en-US"/>
              <a:t>PCP/PPI procurement costs</a:t>
            </a:r>
          </a:p>
          <a:p>
            <a:pPr marL="285750" indent="-285750">
              <a:buFont typeface="Arial" panose="020B0604020202020204" pitchFamily="34" charset="0"/>
              <a:buChar char="•"/>
            </a:pPr>
            <a:r>
              <a:rPr lang="en-US"/>
              <a:t>Indirect costs are calculated automatically.</a:t>
            </a:r>
          </a:p>
          <a:p>
            <a:pPr marL="285750" indent="-285750">
              <a:buFont typeface="Arial" panose="020B0604020202020204" pitchFamily="34" charset="0"/>
              <a:buChar char="•"/>
            </a:pPr>
            <a:r>
              <a:rPr lang="en-US"/>
              <a:t>Total costs are calculated automatically.</a:t>
            </a:r>
          </a:p>
        </p:txBody>
      </p:sp>
      <p:pic>
        <p:nvPicPr>
          <p:cNvPr id="6" name="Picture 5">
            <a:extLst>
              <a:ext uri="{FF2B5EF4-FFF2-40B4-BE49-F238E27FC236}">
                <a16:creationId xmlns:a16="http://schemas.microsoft.com/office/drawing/2014/main" id="{D4DD0277-C5DE-4D9E-A5BA-D10A260452DE}"/>
              </a:ext>
            </a:extLst>
          </p:cNvPr>
          <p:cNvPicPr>
            <a:picLocks noChangeAspect="1"/>
          </p:cNvPicPr>
          <p:nvPr/>
        </p:nvPicPr>
        <p:blipFill>
          <a:blip r:embed="rId4"/>
          <a:stretch>
            <a:fillRect/>
          </a:stretch>
        </p:blipFill>
        <p:spPr>
          <a:xfrm>
            <a:off x="396652" y="1756737"/>
            <a:ext cx="12077698" cy="2933728"/>
          </a:xfrm>
          <a:prstGeom prst="rect">
            <a:avLst/>
          </a:prstGeom>
        </p:spPr>
      </p:pic>
    </p:spTree>
    <p:extLst>
      <p:ext uri="{BB962C8B-B14F-4D97-AF65-F5344CB8AC3E}">
        <p14:creationId xmlns:p14="http://schemas.microsoft.com/office/powerpoint/2010/main" val="3057174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140108" y="50665"/>
            <a:ext cx="11995193" cy="646331"/>
          </a:xfrm>
          <a:prstGeom prst="rect">
            <a:avLst/>
          </a:prstGeom>
          <a:noFill/>
        </p:spPr>
        <p:txBody>
          <a:bodyPr wrap="square">
            <a:spAutoFit/>
          </a:bodyPr>
          <a:lstStyle/>
          <a:p>
            <a:pPr eaLnBrk="1" fontAlgn="auto" hangingPunct="1">
              <a:spcBef>
                <a:spcPts val="0"/>
              </a:spcBef>
              <a:spcAft>
                <a:spcPts val="0"/>
              </a:spcAft>
              <a:defRPr/>
            </a:pPr>
            <a:r>
              <a:rPr lang="en-US" sz="3600" spc="110">
                <a:solidFill>
                  <a:srgbClr val="36748C"/>
                </a:solidFill>
                <a:latin typeface="Arial" panose="020B0604020202020204" pitchFamily="34" charset="0"/>
                <a:cs typeface="Arial" panose="020B0604020202020204" pitchFamily="34" charset="0"/>
              </a:rPr>
              <a:t>Lump-sum breakdown</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11" name="TextBox 10">
            <a:extLst>
              <a:ext uri="{FF2B5EF4-FFF2-40B4-BE49-F238E27FC236}">
                <a16:creationId xmlns:a16="http://schemas.microsoft.com/office/drawing/2014/main" id="{9F6134EE-D43D-CADA-ECAB-FA8DF3639D5D}"/>
              </a:ext>
            </a:extLst>
          </p:cNvPr>
          <p:cNvSpPr txBox="1"/>
          <p:nvPr/>
        </p:nvSpPr>
        <p:spPr>
          <a:xfrm>
            <a:off x="292186" y="4415653"/>
            <a:ext cx="10896600" cy="2185214"/>
          </a:xfrm>
          <a:prstGeom prst="rect">
            <a:avLst/>
          </a:prstGeom>
          <a:noFill/>
        </p:spPr>
        <p:txBody>
          <a:bodyPr wrap="square" rtlCol="0">
            <a:spAutoFit/>
          </a:bodyPr>
          <a:lstStyle/>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The lump-sum breakdown table </a:t>
            </a:r>
            <a:r>
              <a:rPr lang="en-US" sz="1700" b="1">
                <a:latin typeface="Arial" panose="020B0604020202020204" pitchFamily="34" charset="0"/>
                <a:cs typeface="Arial" panose="020B0604020202020204" pitchFamily="34" charset="0"/>
              </a:rPr>
              <a:t>is generated automatically</a:t>
            </a:r>
            <a:r>
              <a:rPr lang="en-US" sz="1700">
                <a:latin typeface="Arial" panose="020B0604020202020204" pitchFamily="34" charset="0"/>
                <a:cs typeface="Arial" panose="020B0604020202020204" pitchFamily="34" charset="0"/>
              </a:rPr>
              <a:t>. It displays the lump sum shares per beneficiary/affiliated entity and per work package</a:t>
            </a:r>
          </a:p>
          <a:p>
            <a:pPr marL="285750" indent="-285750">
              <a:buFont typeface="Arial" panose="020B0604020202020204" pitchFamily="34" charset="0"/>
              <a:buChar char="•"/>
            </a:pPr>
            <a:endParaRPr lang="en-US" sz="17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It applies the funding rate you have chosen in the BE list.</a:t>
            </a:r>
          </a:p>
          <a:p>
            <a:pPr marL="285750" indent="-285750">
              <a:buFont typeface="Arial" panose="020B0604020202020204" pitchFamily="34" charset="0"/>
              <a:buChar char="•"/>
            </a:pPr>
            <a:endParaRPr lang="en-US" sz="17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In the part A of the application (online forms), you have to fill in the ‘Budget for the proposal’ table, entering the requested grant amount for each participant. To do so, please use the total amounts per beneficiary in the table ‘Estimated breakdown of the lump sum’ in the Excel file.</a:t>
            </a:r>
          </a:p>
        </p:txBody>
      </p:sp>
      <p:pic>
        <p:nvPicPr>
          <p:cNvPr id="3" name="Picture 2">
            <a:extLst>
              <a:ext uri="{FF2B5EF4-FFF2-40B4-BE49-F238E27FC236}">
                <a16:creationId xmlns:a16="http://schemas.microsoft.com/office/drawing/2014/main" id="{18C4FA46-B604-8F58-3F58-8B38FEA0AE34}"/>
              </a:ext>
            </a:extLst>
          </p:cNvPr>
          <p:cNvPicPr>
            <a:picLocks noChangeAspect="1"/>
          </p:cNvPicPr>
          <p:nvPr/>
        </p:nvPicPr>
        <p:blipFill>
          <a:blip r:embed="rId4"/>
          <a:stretch>
            <a:fillRect/>
          </a:stretch>
        </p:blipFill>
        <p:spPr>
          <a:xfrm>
            <a:off x="228600" y="2547247"/>
            <a:ext cx="6759615" cy="1598762"/>
          </a:xfrm>
          <a:prstGeom prst="rect">
            <a:avLst/>
          </a:prstGeom>
          <a:solidFill>
            <a:schemeClr val="accent3"/>
          </a:solidFill>
        </p:spPr>
      </p:pic>
      <p:pic>
        <p:nvPicPr>
          <p:cNvPr id="7" name="Picture 6">
            <a:extLst>
              <a:ext uri="{FF2B5EF4-FFF2-40B4-BE49-F238E27FC236}">
                <a16:creationId xmlns:a16="http://schemas.microsoft.com/office/drawing/2014/main" id="{A921565E-05C2-A186-5CCA-47D98A2641BA}"/>
              </a:ext>
            </a:extLst>
          </p:cNvPr>
          <p:cNvPicPr>
            <a:picLocks noChangeAspect="1"/>
          </p:cNvPicPr>
          <p:nvPr/>
        </p:nvPicPr>
        <p:blipFill>
          <a:blip r:embed="rId5"/>
          <a:stretch>
            <a:fillRect/>
          </a:stretch>
        </p:blipFill>
        <p:spPr>
          <a:xfrm>
            <a:off x="5929449" y="989759"/>
            <a:ext cx="6065134" cy="1282460"/>
          </a:xfrm>
          <a:prstGeom prst="rect">
            <a:avLst/>
          </a:prstGeom>
        </p:spPr>
      </p:pic>
      <p:sp>
        <p:nvSpPr>
          <p:cNvPr id="8" name="TextBox 7">
            <a:extLst>
              <a:ext uri="{FF2B5EF4-FFF2-40B4-BE49-F238E27FC236}">
                <a16:creationId xmlns:a16="http://schemas.microsoft.com/office/drawing/2014/main" id="{03F3A940-45E9-7D79-2A8C-653A0650646C}"/>
              </a:ext>
            </a:extLst>
          </p:cNvPr>
          <p:cNvSpPr txBox="1"/>
          <p:nvPr/>
        </p:nvSpPr>
        <p:spPr>
          <a:xfrm>
            <a:off x="197417" y="2087553"/>
            <a:ext cx="1371600" cy="369332"/>
          </a:xfrm>
          <a:prstGeom prst="rect">
            <a:avLst/>
          </a:prstGeom>
          <a:noFill/>
        </p:spPr>
        <p:txBody>
          <a:bodyPr wrap="square" rtlCol="0">
            <a:spAutoFit/>
          </a:bodyPr>
          <a:lstStyle/>
          <a:p>
            <a:pPr marR="132200" algn="l"/>
            <a:r>
              <a:rPr lang="en-US" b="1">
                <a:solidFill>
                  <a:schemeClr val="tx2"/>
                </a:solidFill>
                <a:latin typeface="Arial" panose="020B0604020202020204" pitchFamily="34" charset="0"/>
              </a:rPr>
              <a:t>Excel file</a:t>
            </a:r>
          </a:p>
        </p:txBody>
      </p:sp>
      <p:sp>
        <p:nvSpPr>
          <p:cNvPr id="9" name="TextBox 8">
            <a:extLst>
              <a:ext uri="{FF2B5EF4-FFF2-40B4-BE49-F238E27FC236}">
                <a16:creationId xmlns:a16="http://schemas.microsoft.com/office/drawing/2014/main" id="{3F32D286-073E-D4B5-A0E4-2CA6AE658D17}"/>
              </a:ext>
            </a:extLst>
          </p:cNvPr>
          <p:cNvSpPr txBox="1"/>
          <p:nvPr/>
        </p:nvSpPr>
        <p:spPr>
          <a:xfrm>
            <a:off x="7924800" y="573885"/>
            <a:ext cx="2590800" cy="369332"/>
          </a:xfrm>
          <a:prstGeom prst="rect">
            <a:avLst/>
          </a:prstGeom>
          <a:noFill/>
          <a:ln>
            <a:solidFill>
              <a:schemeClr val="tx2"/>
            </a:solidFill>
          </a:ln>
        </p:spPr>
        <p:txBody>
          <a:bodyPr wrap="square" rtlCol="0">
            <a:spAutoFit/>
          </a:bodyPr>
          <a:lstStyle/>
          <a:p>
            <a:pPr marR="132200" algn="l"/>
            <a:r>
              <a:rPr lang="en-US" sz="1800" b="1" i="0" u="none" strike="noStrike" baseline="0">
                <a:solidFill>
                  <a:schemeClr val="tx2"/>
                </a:solidFill>
                <a:latin typeface="Arial" panose="020B0604020202020204" pitchFamily="34" charset="0"/>
              </a:rPr>
              <a:t>Part A (online forms)</a:t>
            </a:r>
            <a:endParaRPr lang="en-US">
              <a:solidFill>
                <a:schemeClr val="tx2"/>
              </a:solidFill>
            </a:endParaRPr>
          </a:p>
        </p:txBody>
      </p:sp>
      <p:sp>
        <p:nvSpPr>
          <p:cNvPr id="10" name="Oval 9">
            <a:extLst>
              <a:ext uri="{FF2B5EF4-FFF2-40B4-BE49-F238E27FC236}">
                <a16:creationId xmlns:a16="http://schemas.microsoft.com/office/drawing/2014/main" id="{1BC1E293-8407-E2EB-9B01-FAF8C56A07FE}"/>
              </a:ext>
            </a:extLst>
          </p:cNvPr>
          <p:cNvSpPr/>
          <p:nvPr/>
        </p:nvSpPr>
        <p:spPr>
          <a:xfrm>
            <a:off x="6018870" y="3288166"/>
            <a:ext cx="609600" cy="28166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B63748ED-DC45-6831-2154-5D44EE493A80}"/>
              </a:ext>
            </a:extLst>
          </p:cNvPr>
          <p:cNvCxnSpPr>
            <a:cxnSpLocks/>
          </p:cNvCxnSpPr>
          <p:nvPr/>
        </p:nvCxnSpPr>
        <p:spPr>
          <a:xfrm flipV="1">
            <a:off x="6781800" y="1752600"/>
            <a:ext cx="4800600" cy="16764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3FBFE3E-57B9-693E-197A-FF03E7A59316}"/>
              </a:ext>
            </a:extLst>
          </p:cNvPr>
          <p:cNvCxnSpPr>
            <a:cxnSpLocks/>
          </p:cNvCxnSpPr>
          <p:nvPr/>
        </p:nvCxnSpPr>
        <p:spPr>
          <a:xfrm>
            <a:off x="278216" y="725857"/>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17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19739" y="138940"/>
            <a:ext cx="11995193" cy="646331"/>
          </a:xfrm>
          <a:prstGeom prst="rect">
            <a:avLst/>
          </a:prstGeom>
          <a:noFill/>
        </p:spPr>
        <p:txBody>
          <a:bodyPr wrap="square">
            <a:spAutoFit/>
          </a:bodyPr>
          <a:lstStyle/>
          <a:p>
            <a:pPr>
              <a:defRPr/>
            </a:pPr>
            <a:r>
              <a:rPr lang="en-US" sz="3600" spc="110">
                <a:solidFill>
                  <a:srgbClr val="36748C"/>
                </a:solidFill>
                <a:latin typeface="Arial" panose="020B0604020202020204" pitchFamily="34" charset="0"/>
                <a:cs typeface="Arial" panose="020B0604020202020204" pitchFamily="34" charset="0"/>
              </a:rPr>
              <a:t>Summary tables</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11" name="TextBox 10">
            <a:extLst>
              <a:ext uri="{FF2B5EF4-FFF2-40B4-BE49-F238E27FC236}">
                <a16:creationId xmlns:a16="http://schemas.microsoft.com/office/drawing/2014/main" id="{9F6134EE-D43D-CADA-ECAB-FA8DF3639D5D}"/>
              </a:ext>
            </a:extLst>
          </p:cNvPr>
          <p:cNvSpPr txBox="1"/>
          <p:nvPr/>
        </p:nvSpPr>
        <p:spPr>
          <a:xfrm>
            <a:off x="363281" y="4531242"/>
            <a:ext cx="4572000" cy="1661993"/>
          </a:xfrm>
          <a:prstGeom prst="rect">
            <a:avLst/>
          </a:prstGeom>
          <a:noFill/>
        </p:spPr>
        <p:txBody>
          <a:bodyPr wrap="square" rtlCol="0">
            <a:spAutoFit/>
          </a:bodyPr>
          <a:lstStyle/>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The ‘Summary per WP’ and ‘Person-months overview’ tables are produced automatically.</a:t>
            </a:r>
          </a:p>
          <a:p>
            <a:pPr marL="285750" indent="-285750">
              <a:buFont typeface="Arial" panose="020B0604020202020204" pitchFamily="34" charset="0"/>
              <a:buChar char="•"/>
            </a:pPr>
            <a:endParaRPr lang="en-US" sz="17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They will be used by evaluators during the evaluation of your proposal.</a:t>
            </a:r>
          </a:p>
        </p:txBody>
      </p:sp>
      <p:pic>
        <p:nvPicPr>
          <p:cNvPr id="5" name="Picture 4">
            <a:extLst>
              <a:ext uri="{FF2B5EF4-FFF2-40B4-BE49-F238E27FC236}">
                <a16:creationId xmlns:a16="http://schemas.microsoft.com/office/drawing/2014/main" id="{54F0B9C7-B7D9-3F69-EE97-3CAA631CD2C9}"/>
              </a:ext>
            </a:extLst>
          </p:cNvPr>
          <p:cNvPicPr>
            <a:picLocks noChangeAspect="1"/>
          </p:cNvPicPr>
          <p:nvPr/>
        </p:nvPicPr>
        <p:blipFill>
          <a:blip r:embed="rId4"/>
          <a:stretch>
            <a:fillRect/>
          </a:stretch>
        </p:blipFill>
        <p:spPr>
          <a:xfrm>
            <a:off x="363281" y="1158814"/>
            <a:ext cx="6458673" cy="3145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D47B485-6FB5-3B4A-B450-BEB325D846DF}"/>
              </a:ext>
            </a:extLst>
          </p:cNvPr>
          <p:cNvPicPr>
            <a:picLocks noChangeAspect="1"/>
          </p:cNvPicPr>
          <p:nvPr/>
        </p:nvPicPr>
        <p:blipFill>
          <a:blip r:embed="rId5"/>
          <a:stretch>
            <a:fillRect/>
          </a:stretch>
        </p:blipFill>
        <p:spPr>
          <a:xfrm>
            <a:off x="5152521" y="4326206"/>
            <a:ext cx="6389225" cy="1581509"/>
          </a:xfrm>
          <a:prstGeom prst="rect">
            <a:avLst/>
          </a:prstGeom>
          <a:solidFill>
            <a:schemeClr val="accent3"/>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 name="Straight Connector 1">
            <a:extLst>
              <a:ext uri="{FF2B5EF4-FFF2-40B4-BE49-F238E27FC236}">
                <a16:creationId xmlns:a16="http://schemas.microsoft.com/office/drawing/2014/main" id="{2F0E1C65-4422-0B78-27C7-5F38021F1BF1}"/>
              </a:ext>
            </a:extLst>
          </p:cNvPr>
          <p:cNvCxnSpPr>
            <a:cxnSpLocks/>
          </p:cNvCxnSpPr>
          <p:nvPr/>
        </p:nvCxnSpPr>
        <p:spPr>
          <a:xfrm>
            <a:off x="363281" y="756354"/>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87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BE2D-BC82-7991-E6FA-B8AC271D3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9432D0-172B-61D3-5AC3-2BC9377A675C}"/>
              </a:ext>
            </a:extLst>
          </p:cNvPr>
          <p:cNvSpPr txBox="1"/>
          <p:nvPr/>
        </p:nvSpPr>
        <p:spPr>
          <a:xfrm>
            <a:off x="219739" y="138940"/>
            <a:ext cx="11995193" cy="646331"/>
          </a:xfrm>
          <a:prstGeom prst="rect">
            <a:avLst/>
          </a:prstGeom>
          <a:noFill/>
        </p:spPr>
        <p:txBody>
          <a:bodyPr wrap="square">
            <a:spAutoFit/>
          </a:bodyPr>
          <a:lstStyle/>
          <a:p>
            <a:pPr>
              <a:defRPr/>
            </a:pPr>
            <a:r>
              <a:rPr lang="en-US" sz="3600" spc="110">
                <a:solidFill>
                  <a:srgbClr val="36748C"/>
                </a:solidFill>
                <a:latin typeface="Arial" panose="020B0604020202020204" pitchFamily="34" charset="0"/>
                <a:cs typeface="Arial" panose="020B0604020202020204" pitchFamily="34" charset="0"/>
              </a:rPr>
              <a:t>Uploading the Excel file</a:t>
            </a:r>
            <a:endParaRPr lang="en-ID" sz="3600" spc="110">
              <a:solidFill>
                <a:srgbClr val="3674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24CB318-1F35-39DB-8303-67B5ED12A8A8}"/>
              </a:ext>
            </a:extLst>
          </p:cNvPr>
          <p:cNvPicPr>
            <a:picLocks noChangeAspect="1"/>
          </p:cNvPicPr>
          <p:nvPr/>
        </p:nvPicPr>
        <p:blipFill>
          <a:blip r:embed="rId3"/>
          <a:stretch>
            <a:fillRect/>
          </a:stretch>
        </p:blipFill>
        <p:spPr>
          <a:xfrm>
            <a:off x="11353800" y="6019800"/>
            <a:ext cx="546014" cy="637016"/>
          </a:xfrm>
          <a:prstGeom prst="rect">
            <a:avLst/>
          </a:prstGeom>
        </p:spPr>
      </p:pic>
      <p:sp>
        <p:nvSpPr>
          <p:cNvPr id="11" name="TextBox 10">
            <a:extLst>
              <a:ext uri="{FF2B5EF4-FFF2-40B4-BE49-F238E27FC236}">
                <a16:creationId xmlns:a16="http://schemas.microsoft.com/office/drawing/2014/main" id="{9F6134EE-D43D-CADA-ECAB-FA8DF3639D5D}"/>
              </a:ext>
            </a:extLst>
          </p:cNvPr>
          <p:cNvSpPr txBox="1"/>
          <p:nvPr/>
        </p:nvSpPr>
        <p:spPr>
          <a:xfrm>
            <a:off x="1752600" y="5271213"/>
            <a:ext cx="10147214" cy="1400383"/>
          </a:xfrm>
          <a:prstGeom prst="rect">
            <a:avLst/>
          </a:prstGeom>
          <a:noFill/>
        </p:spPr>
        <p:txBody>
          <a:bodyPr wrap="square" rtlCol="0">
            <a:spAutoFit/>
          </a:bodyPr>
          <a:lstStyle/>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The format of the Excel template is .</a:t>
            </a:r>
            <a:r>
              <a:rPr lang="en-US" sz="1700" err="1">
                <a:latin typeface="Arial" panose="020B0604020202020204" pitchFamily="34" charset="0"/>
                <a:cs typeface="Arial" panose="020B0604020202020204" pitchFamily="34" charset="0"/>
              </a:rPr>
              <a:t>xlsm</a:t>
            </a:r>
            <a:r>
              <a:rPr lang="en-US" sz="1700">
                <a:latin typeface="Arial" panose="020B0604020202020204" pitchFamily="34" charset="0"/>
                <a:cs typeface="Arial" panose="020B0604020202020204" pitchFamily="34" charset="0"/>
              </a:rPr>
              <a:t> because it uses macros. While you work on it, always save it as .</a:t>
            </a:r>
            <a:r>
              <a:rPr lang="en-US" sz="1700" err="1">
                <a:latin typeface="Arial" panose="020B0604020202020204" pitchFamily="34" charset="0"/>
                <a:cs typeface="Arial" panose="020B0604020202020204" pitchFamily="34" charset="0"/>
              </a:rPr>
              <a:t>xlsm</a:t>
            </a:r>
            <a:r>
              <a:rPr lang="en-US" sz="17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Upload the Excel file in .xlsx or .</a:t>
            </a:r>
            <a:r>
              <a:rPr lang="en-US" sz="1700" err="1">
                <a:latin typeface="Arial" panose="020B0604020202020204" pitchFamily="34" charset="0"/>
                <a:cs typeface="Arial" panose="020B0604020202020204" pitchFamily="34" charset="0"/>
              </a:rPr>
              <a:t>xls</a:t>
            </a:r>
            <a:r>
              <a:rPr lang="en-US" sz="1700">
                <a:latin typeface="Arial" panose="020B0604020202020204" pitchFamily="34" charset="0"/>
                <a:cs typeface="Arial" panose="020B0604020202020204" pitchFamily="34" charset="0"/>
              </a:rPr>
              <a:t> format. For security reasons, you cannot upload the file in .</a:t>
            </a:r>
            <a:r>
              <a:rPr lang="en-US" sz="1700" err="1">
                <a:latin typeface="Arial" panose="020B0604020202020204" pitchFamily="34" charset="0"/>
                <a:cs typeface="Arial" panose="020B0604020202020204" pitchFamily="34" charset="0"/>
              </a:rPr>
              <a:t>xlsm</a:t>
            </a:r>
            <a:r>
              <a:rPr lang="en-US" sz="1700">
                <a:latin typeface="Arial" panose="020B0604020202020204" pitchFamily="34" charset="0"/>
                <a:cs typeface="Arial" panose="020B0604020202020204" pitchFamily="34" charset="0"/>
              </a:rPr>
              <a:t> format. </a:t>
            </a:r>
          </a:p>
          <a:p>
            <a:pPr marL="285750" indent="-285750">
              <a:buFont typeface="Arial" panose="020B0604020202020204" pitchFamily="34" charset="0"/>
              <a:buChar char="•"/>
            </a:pPr>
            <a:r>
              <a:rPr lang="en-US" sz="1700">
                <a:latin typeface="Arial" panose="020B0604020202020204" pitchFamily="34" charset="0"/>
                <a:cs typeface="Arial" panose="020B0604020202020204" pitchFamily="34" charset="0"/>
              </a:rPr>
              <a:t>Always keep a copy of the original .</a:t>
            </a:r>
            <a:r>
              <a:rPr lang="en-US" sz="1700" err="1">
                <a:latin typeface="Arial" panose="020B0604020202020204" pitchFamily="34" charset="0"/>
                <a:cs typeface="Arial" panose="020B0604020202020204" pitchFamily="34" charset="0"/>
              </a:rPr>
              <a:t>xlsm</a:t>
            </a:r>
            <a:r>
              <a:rPr lang="en-US" sz="1700">
                <a:latin typeface="Arial" panose="020B0604020202020204" pitchFamily="34" charset="0"/>
                <a:cs typeface="Arial" panose="020B0604020202020204" pitchFamily="34" charset="0"/>
              </a:rPr>
              <a:t> file.</a:t>
            </a:r>
          </a:p>
        </p:txBody>
      </p:sp>
      <p:cxnSp>
        <p:nvCxnSpPr>
          <p:cNvPr id="2" name="Straight Connector 1">
            <a:extLst>
              <a:ext uri="{FF2B5EF4-FFF2-40B4-BE49-F238E27FC236}">
                <a16:creationId xmlns:a16="http://schemas.microsoft.com/office/drawing/2014/main" id="{2F0E1C65-4422-0B78-27C7-5F38021F1BF1}"/>
              </a:ext>
            </a:extLst>
          </p:cNvPr>
          <p:cNvCxnSpPr>
            <a:cxnSpLocks/>
          </p:cNvCxnSpPr>
          <p:nvPr/>
        </p:nvCxnSpPr>
        <p:spPr>
          <a:xfrm>
            <a:off x="363281" y="756354"/>
            <a:ext cx="0" cy="217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614498D-7E4A-7AFE-1CEA-B580A83A070F}"/>
              </a:ext>
            </a:extLst>
          </p:cNvPr>
          <p:cNvPicPr>
            <a:picLocks noChangeAspect="1"/>
          </p:cNvPicPr>
          <p:nvPr/>
        </p:nvPicPr>
        <p:blipFill>
          <a:blip r:embed="rId4"/>
          <a:stretch>
            <a:fillRect/>
          </a:stretch>
        </p:blipFill>
        <p:spPr>
          <a:xfrm>
            <a:off x="1879600" y="1445720"/>
            <a:ext cx="9060460" cy="3803945"/>
          </a:xfrm>
          <a:prstGeom prst="rect">
            <a:avLst/>
          </a:prstGeom>
        </p:spPr>
      </p:pic>
      <p:sp>
        <p:nvSpPr>
          <p:cNvPr id="7" name="TextBox 6">
            <a:extLst>
              <a:ext uri="{FF2B5EF4-FFF2-40B4-BE49-F238E27FC236}">
                <a16:creationId xmlns:a16="http://schemas.microsoft.com/office/drawing/2014/main" id="{4451F996-B4D6-5F74-8A46-9E2541B3BBCB}"/>
              </a:ext>
            </a:extLst>
          </p:cNvPr>
          <p:cNvSpPr txBox="1"/>
          <p:nvPr/>
        </p:nvSpPr>
        <p:spPr>
          <a:xfrm>
            <a:off x="219739" y="1079500"/>
            <a:ext cx="11680075" cy="646331"/>
          </a:xfrm>
          <a:prstGeom prst="rect">
            <a:avLst/>
          </a:prstGeom>
          <a:noFill/>
        </p:spPr>
        <p:txBody>
          <a:bodyPr wrap="square" rtlCol="0">
            <a:spAutoFit/>
          </a:bodyPr>
          <a:lstStyle/>
          <a:p>
            <a:pPr marL="285750" indent="-285750">
              <a:buFont typeface="Arial" panose="020B0604020202020204" pitchFamily="34" charset="0"/>
              <a:buChar char="•"/>
            </a:pPr>
            <a:r>
              <a:rPr lang="en-US"/>
              <a:t> Once you completed the detailed budget table, upload it in the online submission system, as annex to the part B template.</a:t>
            </a:r>
          </a:p>
        </p:txBody>
      </p:sp>
      <p:pic>
        <p:nvPicPr>
          <p:cNvPr id="9" name="Picture 8">
            <a:extLst>
              <a:ext uri="{FF2B5EF4-FFF2-40B4-BE49-F238E27FC236}">
                <a16:creationId xmlns:a16="http://schemas.microsoft.com/office/drawing/2014/main" id="{F0665798-70BF-8F85-6581-6F361C950F54}"/>
              </a:ext>
            </a:extLst>
          </p:cNvPr>
          <p:cNvPicPr>
            <a:picLocks noChangeAspect="1"/>
          </p:cNvPicPr>
          <p:nvPr/>
        </p:nvPicPr>
        <p:blipFill>
          <a:blip r:embed="rId5"/>
          <a:stretch>
            <a:fillRect/>
          </a:stretch>
        </p:blipFill>
        <p:spPr>
          <a:xfrm>
            <a:off x="292186" y="5438936"/>
            <a:ext cx="1240269" cy="1232660"/>
          </a:xfrm>
          <a:prstGeom prst="rect">
            <a:avLst/>
          </a:prstGeom>
        </p:spPr>
      </p:pic>
    </p:spTree>
    <p:extLst>
      <p:ext uri="{BB962C8B-B14F-4D97-AF65-F5344CB8AC3E}">
        <p14:creationId xmlns:p14="http://schemas.microsoft.com/office/powerpoint/2010/main" val="3668050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EB014-3925-E6E0-1BA6-BD8F2A1ED232}"/>
              </a:ext>
            </a:extLst>
          </p:cNvPr>
          <p:cNvPicPr>
            <a:picLocks noChangeAspect="1"/>
          </p:cNvPicPr>
          <p:nvPr/>
        </p:nvPicPr>
        <p:blipFill>
          <a:blip r:embed="rId3"/>
          <a:stretch>
            <a:fillRect/>
          </a:stretch>
        </p:blipFill>
        <p:spPr>
          <a:xfrm>
            <a:off x="0" y="0"/>
            <a:ext cx="12192000" cy="6886222"/>
          </a:xfrm>
          <a:prstGeom prst="rect">
            <a:avLst/>
          </a:prstGeom>
        </p:spPr>
      </p:pic>
      <p:pic>
        <p:nvPicPr>
          <p:cNvPr id="5" name="Picture 4">
            <a:extLst>
              <a:ext uri="{FF2B5EF4-FFF2-40B4-BE49-F238E27FC236}">
                <a16:creationId xmlns:a16="http://schemas.microsoft.com/office/drawing/2014/main" id="{8AD1B99C-D30A-3593-A522-6CE3C1CE444B}"/>
              </a:ext>
            </a:extLst>
          </p:cNvPr>
          <p:cNvPicPr>
            <a:picLocks noChangeAspect="1"/>
          </p:cNvPicPr>
          <p:nvPr/>
        </p:nvPicPr>
        <p:blipFill>
          <a:blip r:embed="rId4"/>
          <a:stretch>
            <a:fillRect/>
          </a:stretch>
        </p:blipFill>
        <p:spPr>
          <a:xfrm>
            <a:off x="398300" y="406081"/>
            <a:ext cx="897100" cy="1047872"/>
          </a:xfrm>
          <a:prstGeom prst="rect">
            <a:avLst/>
          </a:prstGeom>
        </p:spPr>
      </p:pic>
      <p:pic>
        <p:nvPicPr>
          <p:cNvPr id="8" name="Picture 7">
            <a:extLst>
              <a:ext uri="{FF2B5EF4-FFF2-40B4-BE49-F238E27FC236}">
                <a16:creationId xmlns:a16="http://schemas.microsoft.com/office/drawing/2014/main" id="{5879B846-2E79-B5C3-5D69-D5BA111773EB}"/>
              </a:ext>
            </a:extLst>
          </p:cNvPr>
          <p:cNvPicPr>
            <a:picLocks noChangeAspect="1"/>
          </p:cNvPicPr>
          <p:nvPr/>
        </p:nvPicPr>
        <p:blipFill>
          <a:blip r:embed="rId5"/>
          <a:stretch>
            <a:fillRect/>
          </a:stretch>
        </p:blipFill>
        <p:spPr>
          <a:xfrm>
            <a:off x="9756940" y="6018342"/>
            <a:ext cx="2117560" cy="451284"/>
          </a:xfrm>
          <a:prstGeom prst="rect">
            <a:avLst/>
          </a:prstGeom>
        </p:spPr>
      </p:pic>
      <p:sp>
        <p:nvSpPr>
          <p:cNvPr id="9" name="TextBox 8">
            <a:extLst>
              <a:ext uri="{FF2B5EF4-FFF2-40B4-BE49-F238E27FC236}">
                <a16:creationId xmlns:a16="http://schemas.microsoft.com/office/drawing/2014/main" id="{9984B063-B3EB-EE1E-C1D8-CEC4D6A275C4}"/>
              </a:ext>
            </a:extLst>
          </p:cNvPr>
          <p:cNvSpPr txBox="1"/>
          <p:nvPr/>
        </p:nvSpPr>
        <p:spPr>
          <a:xfrm>
            <a:off x="313944" y="2209800"/>
            <a:ext cx="8618755" cy="707886"/>
          </a:xfrm>
          <a:prstGeom prst="rect">
            <a:avLst/>
          </a:prstGeom>
          <a:noFill/>
        </p:spPr>
        <p:txBody>
          <a:bodyPr wrap="square">
            <a:spAutoFit/>
          </a:bodyPr>
          <a:lstStyle/>
          <a:p>
            <a:pPr eaLnBrk="1" fontAlgn="auto" hangingPunct="1">
              <a:spcBef>
                <a:spcPts val="0"/>
              </a:spcBef>
              <a:spcAft>
                <a:spcPts val="0"/>
              </a:spcAft>
              <a:defRPr/>
            </a:pPr>
            <a:r>
              <a:rPr lang="en-US" sz="4000">
                <a:solidFill>
                  <a:schemeClr val="bg1"/>
                </a:solidFill>
                <a:latin typeface="Arial" panose="020B0604020202020204" pitchFamily="34" charset="0"/>
                <a:cs typeface="Arial" panose="020B0604020202020204" pitchFamily="34" charset="0"/>
              </a:rPr>
              <a:t>AOB - Q&amp;A session</a:t>
            </a:r>
            <a:endParaRPr lang="en-ID" sz="2000">
              <a:solidFill>
                <a:schemeClr val="bg1"/>
              </a:solidFill>
              <a:latin typeface="+mj-lt"/>
            </a:endParaRPr>
          </a:p>
        </p:txBody>
      </p:sp>
      <p:pic>
        <p:nvPicPr>
          <p:cNvPr id="11" name="Graphic 10">
            <a:extLst>
              <a:ext uri="{FF2B5EF4-FFF2-40B4-BE49-F238E27FC236}">
                <a16:creationId xmlns:a16="http://schemas.microsoft.com/office/drawing/2014/main" id="{0D1E18F0-1B59-157D-4C91-503346E066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6936" y="-778122"/>
            <a:ext cx="5992903" cy="6069343"/>
          </a:xfrm>
          <a:prstGeom prst="rect">
            <a:avLst/>
          </a:prstGeom>
        </p:spPr>
      </p:pic>
      <p:sp>
        <p:nvSpPr>
          <p:cNvPr id="16" name="Text Placeholder 3">
            <a:extLst>
              <a:ext uri="{FF2B5EF4-FFF2-40B4-BE49-F238E27FC236}">
                <a16:creationId xmlns:a16="http://schemas.microsoft.com/office/drawing/2014/main" id="{37559FF9-3CB5-9701-3ABD-E0FFC6F483B5}"/>
              </a:ext>
            </a:extLst>
          </p:cNvPr>
          <p:cNvSpPr txBox="1">
            <a:spLocks/>
          </p:cNvSpPr>
          <p:nvPr/>
        </p:nvSpPr>
        <p:spPr>
          <a:xfrm>
            <a:off x="2133600" y="6316532"/>
            <a:ext cx="2158511" cy="33856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4400" b="0" i="0" kern="1200">
                <a:solidFill>
                  <a:schemeClr val="tx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4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sz="1050">
              <a:solidFill>
                <a:schemeClr val="bg1"/>
              </a:solidFill>
              <a:latin typeface="Plus Jakarta Sans Medium" pitchFamily="2" charset="77"/>
              <a:cs typeface="Plus Jakarta Sans Medium" pitchFamily="2" charset="77"/>
            </a:endParaRPr>
          </a:p>
        </p:txBody>
      </p:sp>
      <p:sp>
        <p:nvSpPr>
          <p:cNvPr id="17" name="Text Placeholder 4">
            <a:extLst>
              <a:ext uri="{FF2B5EF4-FFF2-40B4-BE49-F238E27FC236}">
                <a16:creationId xmlns:a16="http://schemas.microsoft.com/office/drawing/2014/main" id="{1B3622AE-0A6F-6000-25AA-90DAF96C6BF7}"/>
              </a:ext>
            </a:extLst>
          </p:cNvPr>
          <p:cNvSpPr txBox="1">
            <a:spLocks/>
          </p:cNvSpPr>
          <p:nvPr/>
        </p:nvSpPr>
        <p:spPr>
          <a:xfrm>
            <a:off x="313944" y="6350296"/>
            <a:ext cx="2136911" cy="30218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4400" b="0" i="0" kern="1200">
                <a:solidFill>
                  <a:schemeClr val="tx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4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sz="1050">
              <a:solidFill>
                <a:schemeClr val="bg1"/>
              </a:solidFill>
            </a:endParaRPr>
          </a:p>
        </p:txBody>
      </p:sp>
      <p:sp>
        <p:nvSpPr>
          <p:cNvPr id="2" name="Text Placeholder 5">
            <a:extLst>
              <a:ext uri="{FF2B5EF4-FFF2-40B4-BE49-F238E27FC236}">
                <a16:creationId xmlns:a16="http://schemas.microsoft.com/office/drawing/2014/main" id="{168B5B9A-3A3D-78FD-6F6B-CCE35FF0D915}"/>
              </a:ext>
            </a:extLst>
          </p:cNvPr>
          <p:cNvSpPr txBox="1">
            <a:spLocks/>
          </p:cNvSpPr>
          <p:nvPr/>
        </p:nvSpPr>
        <p:spPr>
          <a:xfrm>
            <a:off x="3962070" y="5943600"/>
            <a:ext cx="2158511" cy="33856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4400" b="0" i="0" kern="1200">
                <a:solidFill>
                  <a:schemeClr val="tx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4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sz="1050">
              <a:solidFill>
                <a:schemeClr val="bg1"/>
              </a:solidFill>
              <a:latin typeface="Plus Jakarta Sans Medium" pitchFamily="2" charset="77"/>
              <a:cs typeface="Plus Jakarta Sans Medium" pitchFamily="2" charset="77"/>
            </a:endParaRPr>
          </a:p>
        </p:txBody>
      </p:sp>
    </p:spTree>
    <p:extLst>
      <p:ext uri="{BB962C8B-B14F-4D97-AF65-F5344CB8AC3E}">
        <p14:creationId xmlns:p14="http://schemas.microsoft.com/office/powerpoint/2010/main" val="2352211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150">
                <a:latin typeface="Arial" panose="020B0604020202020204" pitchFamily="34" charset="0"/>
                <a:cs typeface="Arial" panose="020B0604020202020204" pitchFamily="34" charset="0"/>
              </a:rPr>
              <a:t>Resources </a:t>
            </a:r>
            <a:r>
              <a:rPr lang="en-US">
                <a:latin typeface="Arial" panose="020B0604020202020204" pitchFamily="34" charset="0"/>
                <a:cs typeface="Arial" panose="020B0604020202020204" pitchFamily="34" charset="0"/>
              </a:rPr>
              <a:t>available</a:t>
            </a:r>
          </a:p>
        </p:txBody>
      </p:sp>
      <p:sp>
        <p:nvSpPr>
          <p:cNvPr id="5" name="Text Placeholder 2"/>
          <p:cNvSpPr txBox="1">
            <a:spLocks/>
          </p:cNvSpPr>
          <p:nvPr/>
        </p:nvSpPr>
        <p:spPr>
          <a:xfrm>
            <a:off x="473335" y="921155"/>
            <a:ext cx="8099165" cy="85166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endParaRPr lang="en-GB" sz="1600" b="0">
              <a:solidFill>
                <a:schemeClr val="tx1"/>
              </a:solidFill>
              <a:latin typeface="Arial" panose="020B0604020202020204" pitchFamily="34" charset="0"/>
              <a:cs typeface="Arial" panose="020B0604020202020204" pitchFamily="34" charset="0"/>
              <a:hlinkClick r:id="rId2"/>
            </a:endParaRPr>
          </a:p>
          <a:p>
            <a:pPr>
              <a:buClr>
                <a:schemeClr val="accent2"/>
              </a:buClr>
            </a:pPr>
            <a:r>
              <a:rPr lang="en-GB" b="0">
                <a:solidFill>
                  <a:schemeClr val="tx1"/>
                </a:solidFill>
                <a:latin typeface="Arial" panose="020B0604020202020204" pitchFamily="34" charset="0"/>
                <a:cs typeface="Arial" panose="020B0604020202020204" pitchFamily="34" charset="0"/>
              </a:rPr>
              <a:t>One dedicated </a:t>
            </a:r>
            <a:r>
              <a:rPr lang="en-GB">
                <a:solidFill>
                  <a:schemeClr val="tx1"/>
                </a:solidFill>
                <a:latin typeface="Arial" panose="020B0604020202020204" pitchFamily="34" charset="0"/>
                <a:cs typeface="Arial" panose="020B0604020202020204" pitchFamily="34" charset="0"/>
                <a:hlinkClick r:id="rId3"/>
              </a:rPr>
              <a:t>lump sum page</a:t>
            </a:r>
            <a:r>
              <a:rPr lang="en-GB">
                <a:solidFill>
                  <a:schemeClr val="tx1"/>
                </a:solidFill>
                <a:latin typeface="Arial" panose="020B0604020202020204" pitchFamily="34" charset="0"/>
                <a:cs typeface="Arial" panose="020B0604020202020204" pitchFamily="34" charset="0"/>
              </a:rPr>
              <a:t> </a:t>
            </a:r>
            <a:r>
              <a:rPr lang="en-GB" b="0">
                <a:solidFill>
                  <a:schemeClr val="tx1"/>
                </a:solidFill>
                <a:latin typeface="Arial" panose="020B0604020202020204" pitchFamily="34" charset="0"/>
                <a:cs typeface="Arial" panose="020B0604020202020204" pitchFamily="34" charset="0"/>
              </a:rPr>
              <a:t>on the F</a:t>
            </a:r>
            <a:r>
              <a:rPr lang="en-150" b="0" err="1">
                <a:solidFill>
                  <a:schemeClr val="tx1"/>
                </a:solidFill>
                <a:latin typeface="Arial" panose="020B0604020202020204" pitchFamily="34" charset="0"/>
                <a:cs typeface="Arial" panose="020B0604020202020204" pitchFamily="34" charset="0"/>
              </a:rPr>
              <a:t>unding</a:t>
            </a:r>
            <a:r>
              <a:rPr lang="en-150" b="0">
                <a:solidFill>
                  <a:schemeClr val="tx1"/>
                </a:solidFill>
                <a:latin typeface="Arial" panose="020B0604020202020204" pitchFamily="34" charset="0"/>
                <a:cs typeface="Arial" panose="020B0604020202020204" pitchFamily="34" charset="0"/>
              </a:rPr>
              <a:t> </a:t>
            </a:r>
            <a:r>
              <a:rPr lang="en-GB" b="0">
                <a:solidFill>
                  <a:schemeClr val="tx1"/>
                </a:solidFill>
                <a:latin typeface="Arial" panose="020B0604020202020204" pitchFamily="34" charset="0"/>
                <a:cs typeface="Arial" panose="020B0604020202020204" pitchFamily="34" charset="0"/>
              </a:rPr>
              <a:t>&amp;T</a:t>
            </a:r>
            <a:r>
              <a:rPr lang="en-150" b="0">
                <a:solidFill>
                  <a:schemeClr val="tx1"/>
                </a:solidFill>
                <a:latin typeface="Arial" panose="020B0604020202020204" pitchFamily="34" charset="0"/>
                <a:cs typeface="Arial" panose="020B0604020202020204" pitchFamily="34" charset="0"/>
              </a:rPr>
              <a:t>enders</a:t>
            </a:r>
            <a:r>
              <a:rPr lang="en-GB" b="0">
                <a:solidFill>
                  <a:schemeClr val="tx1"/>
                </a:solidFill>
                <a:latin typeface="Arial" panose="020B0604020202020204" pitchFamily="34" charset="0"/>
                <a:cs typeface="Arial" panose="020B0604020202020204" pitchFamily="34" charset="0"/>
              </a:rPr>
              <a:t> Portal with:</a:t>
            </a:r>
            <a:endParaRPr lang="en-US" sz="1800" b="0">
              <a:solidFill>
                <a:schemeClr val="tx1"/>
              </a:solidFill>
              <a:latin typeface="Arial" panose="020B0604020202020204" pitchFamily="34" charset="0"/>
              <a:cs typeface="Arial" panose="020B0604020202020204" pitchFamily="34" charset="0"/>
            </a:endParaRPr>
          </a:p>
          <a:p>
            <a:pPr marL="342900" lvl="1" indent="-342900">
              <a:buClr>
                <a:schemeClr val="accent2"/>
              </a:buClr>
              <a:buFont typeface="Arial" panose="020B0604020202020204" pitchFamily="34" charset="0"/>
              <a:buChar char="•"/>
            </a:pPr>
            <a:endParaRPr lang="en-US" sz="1600" b="0">
              <a:solidFill>
                <a:schemeClr val="tx1"/>
              </a:solidFill>
            </a:endParaRPr>
          </a:p>
          <a:p>
            <a:pPr>
              <a:buClr>
                <a:schemeClr val="accent2"/>
              </a:buClr>
            </a:pPr>
            <a:endParaRPr lang="en-GB" sz="1800" b="0">
              <a:solidFill>
                <a:schemeClr val="tx1"/>
              </a:solidFill>
            </a:endParaRPr>
          </a:p>
          <a:p>
            <a:pPr lvl="1">
              <a:buClr>
                <a:schemeClr val="accent2"/>
              </a:buClr>
            </a:pPr>
            <a:endParaRPr lang="fr-BE" sz="2000">
              <a:solidFill>
                <a:schemeClr val="tx2"/>
              </a:solidFill>
            </a:endParaRPr>
          </a:p>
          <a:p>
            <a:pPr lvl="1">
              <a:buClr>
                <a:schemeClr val="accent2"/>
              </a:buClr>
            </a:pPr>
            <a:endParaRPr lang="fr-BE" b="0">
              <a:solidFill>
                <a:schemeClr val="tx1"/>
              </a:solidFill>
            </a:endParaRPr>
          </a:p>
        </p:txBody>
      </p:sp>
      <p:pic>
        <p:nvPicPr>
          <p:cNvPr id="9" name="Picture 8" descr="null" title="null">
            <a:extLst>
              <a:ext uri="{FF2B5EF4-FFF2-40B4-BE49-F238E27FC236}">
                <a16:creationId xmlns:a16="http://schemas.microsoft.com/office/drawing/2014/main" id="{E400F48E-CF70-4CE8-A6CD-027191C43902}"/>
              </a:ext>
            </a:extLst>
          </p:cNvPr>
          <p:cNvPicPr>
            <a:picLocks noChangeAspect="1"/>
          </p:cNvPicPr>
          <p:nvPr/>
        </p:nvPicPr>
        <p:blipFill>
          <a:blip r:embed="rId4"/>
          <a:stretch>
            <a:fillRect/>
          </a:stretch>
        </p:blipFill>
        <p:spPr>
          <a:xfrm>
            <a:off x="8713555" y="1387776"/>
            <a:ext cx="3197028" cy="4518824"/>
          </a:xfrm>
          <a:prstGeom prst="rect">
            <a:avLst/>
          </a:prstGeom>
        </p:spPr>
      </p:pic>
      <p:graphicFrame>
        <p:nvGraphicFramePr>
          <p:cNvPr id="10" name="Diagram 9">
            <a:extLst>
              <a:ext uri="{FF2B5EF4-FFF2-40B4-BE49-F238E27FC236}">
                <a16:creationId xmlns:a16="http://schemas.microsoft.com/office/drawing/2014/main" id="{B41AD657-14FE-48D9-8DD7-C309F581CABD}"/>
              </a:ext>
            </a:extLst>
          </p:cNvPr>
          <p:cNvGraphicFramePr/>
          <p:nvPr>
            <p:extLst>
              <p:ext uri="{D42A27DB-BD31-4B8C-83A1-F6EECF244321}">
                <p14:modId xmlns:p14="http://schemas.microsoft.com/office/powerpoint/2010/main" val="4172078733"/>
              </p:ext>
            </p:extLst>
          </p:nvPr>
        </p:nvGraphicFramePr>
        <p:xfrm>
          <a:off x="473335" y="1871176"/>
          <a:ext cx="7961085" cy="4518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DEA1EC52-25B4-C023-F36E-6CECCF79DFAA}"/>
              </a:ext>
            </a:extLst>
          </p:cNvPr>
          <p:cNvSpPr txBox="1"/>
          <p:nvPr/>
        </p:nvSpPr>
        <p:spPr>
          <a:xfrm>
            <a:off x="9854738" y="6043353"/>
            <a:ext cx="2011680" cy="598516"/>
          </a:xfrm>
          <a:prstGeom prst="rect">
            <a:avLst/>
          </a:prstGeom>
          <a:solidFill>
            <a:schemeClr val="bg2"/>
          </a:solidFill>
        </p:spPr>
        <p:txBody>
          <a:bodyPr wrap="square" rtlCol="0">
            <a:spAutoFit/>
          </a:bodyPr>
          <a:lstStyle/>
          <a:p>
            <a:endParaRPr lang="en-US"/>
          </a:p>
        </p:txBody>
      </p:sp>
      <p:pic>
        <p:nvPicPr>
          <p:cNvPr id="4" name="Picture 3">
            <a:extLst>
              <a:ext uri="{FF2B5EF4-FFF2-40B4-BE49-F238E27FC236}">
                <a16:creationId xmlns:a16="http://schemas.microsoft.com/office/drawing/2014/main" id="{CA7489DD-7690-C996-271F-A4D0CD753FE7}"/>
              </a:ext>
            </a:extLst>
          </p:cNvPr>
          <p:cNvPicPr>
            <a:picLocks noChangeAspect="1"/>
          </p:cNvPicPr>
          <p:nvPr/>
        </p:nvPicPr>
        <p:blipFill>
          <a:blip r:embed="rId10"/>
          <a:stretch>
            <a:fillRect/>
          </a:stretch>
        </p:blipFill>
        <p:spPr>
          <a:xfrm>
            <a:off x="11320404" y="6102927"/>
            <a:ext cx="662392" cy="637016"/>
          </a:xfrm>
          <a:prstGeom prst="rect">
            <a:avLst/>
          </a:prstGeom>
        </p:spPr>
      </p:pic>
    </p:spTree>
    <p:extLst>
      <p:ext uri="{BB962C8B-B14F-4D97-AF65-F5344CB8AC3E}">
        <p14:creationId xmlns:p14="http://schemas.microsoft.com/office/powerpoint/2010/main" val="1971962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60C0-31B1-EF46-7694-E88E8F66FA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2B6DA8-9D7F-02AD-8434-3FC55FD9C1AD}"/>
              </a:ext>
            </a:extLst>
          </p:cNvPr>
          <p:cNvSpPr txBox="1"/>
          <p:nvPr/>
        </p:nvSpPr>
        <p:spPr>
          <a:xfrm>
            <a:off x="4210878" y="2770670"/>
            <a:ext cx="4083720" cy="1446550"/>
          </a:xfrm>
          <a:prstGeom prst="rect">
            <a:avLst/>
          </a:prstGeom>
          <a:noFill/>
        </p:spPr>
        <p:txBody>
          <a:bodyPr wrap="square">
            <a:spAutoFit/>
          </a:bodyPr>
          <a:lstStyle/>
          <a:p>
            <a:r>
              <a:rPr lang="en-US" sz="4400" spc="110">
                <a:solidFill>
                  <a:srgbClr val="36748C"/>
                </a:solidFill>
                <a:latin typeface="Arial" panose="020B0604020202020204" pitchFamily="34" charset="0"/>
                <a:cs typeface="Arial" panose="020B0604020202020204" pitchFamily="34" charset="0"/>
              </a:rPr>
              <a:t>Q&amp;A Session</a:t>
            </a:r>
          </a:p>
          <a:p>
            <a:endParaRPr lang="en-IE" sz="4400" spc="110">
              <a:solidFill>
                <a:srgbClr val="36748C"/>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BCA27672-1B4B-2043-7D9F-530C556BBBA9}"/>
              </a:ext>
            </a:extLst>
          </p:cNvPr>
          <p:cNvPicPr>
            <a:picLocks noChangeAspect="1"/>
          </p:cNvPicPr>
          <p:nvPr/>
        </p:nvPicPr>
        <p:blipFill>
          <a:blip r:embed="rId3"/>
          <a:stretch>
            <a:fillRect/>
          </a:stretch>
        </p:blipFill>
        <p:spPr>
          <a:xfrm>
            <a:off x="11329438" y="6007694"/>
            <a:ext cx="557762" cy="651503"/>
          </a:xfrm>
          <a:prstGeom prst="rect">
            <a:avLst/>
          </a:prstGeom>
        </p:spPr>
      </p:pic>
      <p:sp>
        <p:nvSpPr>
          <p:cNvPr id="17"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6517E785-6FB3-9269-A9B5-99FFCE3E7437}"/>
              </a:ext>
            </a:extLst>
          </p:cNvPr>
          <p:cNvSpPr txBox="1"/>
          <p:nvPr/>
        </p:nvSpPr>
        <p:spPr>
          <a:xfrm>
            <a:off x="445908" y="3783512"/>
            <a:ext cx="6109537" cy="374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50000"/>
              </a:lnSpc>
              <a:defRPr spc="36">
                <a:solidFill>
                  <a:srgbClr val="1E2019">
                    <a:alpha val="75000"/>
                  </a:srgbClr>
                </a:solidFill>
                <a:latin typeface="Montserrat Regular"/>
                <a:ea typeface="Montserrat Regular"/>
                <a:cs typeface="Montserrat Regular"/>
                <a:sym typeface="Montserrat Regular"/>
              </a:defRPr>
            </a:lvl1pPr>
          </a:lstStyle>
          <a:p>
            <a:endParaRPr lang="en-GB" sz="160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197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F9A7-B955-750B-4856-549D8AA55B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D02A23-F76B-986C-B6B5-5B7AE919E5E8}"/>
              </a:ext>
            </a:extLst>
          </p:cNvPr>
          <p:cNvPicPr>
            <a:picLocks noChangeAspect="1"/>
          </p:cNvPicPr>
          <p:nvPr/>
        </p:nvPicPr>
        <p:blipFill>
          <a:blip r:embed="rId3"/>
          <a:stretch>
            <a:fillRect/>
          </a:stretch>
        </p:blipFill>
        <p:spPr>
          <a:xfrm>
            <a:off x="0" y="-43148"/>
            <a:ext cx="12192000" cy="6886222"/>
          </a:xfrm>
          <a:prstGeom prst="rect">
            <a:avLst/>
          </a:prstGeom>
        </p:spPr>
      </p:pic>
      <p:sp>
        <p:nvSpPr>
          <p:cNvPr id="9" name="TextBox 8">
            <a:extLst>
              <a:ext uri="{FF2B5EF4-FFF2-40B4-BE49-F238E27FC236}">
                <a16:creationId xmlns:a16="http://schemas.microsoft.com/office/drawing/2014/main" id="{A70622C8-0C39-4570-226C-F5674F7DF910}"/>
              </a:ext>
            </a:extLst>
          </p:cNvPr>
          <p:cNvSpPr txBox="1"/>
          <p:nvPr/>
        </p:nvSpPr>
        <p:spPr>
          <a:xfrm>
            <a:off x="171657" y="1467445"/>
            <a:ext cx="10460321" cy="3108543"/>
          </a:xfrm>
          <a:prstGeom prst="rect">
            <a:avLst/>
          </a:prstGeom>
          <a:noFill/>
        </p:spPr>
        <p:txBody>
          <a:bodyPr wrap="square">
            <a:spAutoFit/>
          </a:bodyPr>
          <a:lstStyle/>
          <a:p>
            <a:pPr eaLnBrk="1" fontAlgn="auto" hangingPunct="1">
              <a:spcBef>
                <a:spcPts val="0"/>
              </a:spcBef>
              <a:spcAft>
                <a:spcPts val="0"/>
              </a:spcAft>
              <a:defRPr/>
            </a:pPr>
            <a:r>
              <a:rPr lang="en-US" sz="4400">
                <a:solidFill>
                  <a:schemeClr val="bg1"/>
                </a:solidFill>
                <a:latin typeface="Arial" panose="020B0604020202020204" pitchFamily="34" charset="0"/>
                <a:cs typeface="Arial" panose="020B0604020202020204" pitchFamily="34" charset="0"/>
              </a:rPr>
              <a:t>Thank you</a:t>
            </a:r>
          </a:p>
          <a:p>
            <a:pPr eaLnBrk="1" fontAlgn="auto" hangingPunct="1">
              <a:spcBef>
                <a:spcPts val="0"/>
              </a:spcBef>
              <a:spcAft>
                <a:spcPts val="0"/>
              </a:spcAft>
              <a:defRPr/>
            </a:pPr>
            <a:r>
              <a:rPr lang="en-US" sz="4400">
                <a:solidFill>
                  <a:schemeClr val="bg1"/>
                </a:solidFill>
                <a:latin typeface="Arial" panose="020B0604020202020204" pitchFamily="34" charset="0"/>
                <a:cs typeface="Arial" panose="020B0604020202020204" pitchFamily="34" charset="0"/>
              </a:rPr>
              <a:t>for your attention!</a:t>
            </a:r>
          </a:p>
          <a:p>
            <a:pPr eaLnBrk="1" fontAlgn="auto" hangingPunct="1">
              <a:spcBef>
                <a:spcPts val="0"/>
              </a:spcBef>
              <a:spcAft>
                <a:spcPts val="0"/>
              </a:spcAft>
              <a:defRPr/>
            </a:pPr>
            <a:endParaRPr lang="en-US" sz="4400">
              <a:solidFill>
                <a:schemeClr val="bg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4400">
                <a:solidFill>
                  <a:schemeClr val="bg1"/>
                </a:solidFill>
                <a:latin typeface="Arial" panose="020B0604020202020204" pitchFamily="34" charset="0"/>
                <a:cs typeface="Arial" panose="020B0604020202020204" pitchFamily="34" charset="0"/>
              </a:rPr>
              <a:t>Questions?</a:t>
            </a:r>
          </a:p>
          <a:p>
            <a:pPr eaLnBrk="1" fontAlgn="auto" hangingPunct="1">
              <a:spcBef>
                <a:spcPts val="0"/>
              </a:spcBef>
              <a:spcAft>
                <a:spcPts val="0"/>
              </a:spcAft>
              <a:defRPr/>
            </a:pPr>
            <a:endParaRPr lang="en-ID" sz="2000">
              <a:solidFill>
                <a:schemeClr val="bg1"/>
              </a:solidFill>
              <a:latin typeface="+mj-lt"/>
            </a:endParaRPr>
          </a:p>
        </p:txBody>
      </p:sp>
      <p:pic>
        <p:nvPicPr>
          <p:cNvPr id="11" name="Graphic 10">
            <a:extLst>
              <a:ext uri="{FF2B5EF4-FFF2-40B4-BE49-F238E27FC236}">
                <a16:creationId xmlns:a16="http://schemas.microsoft.com/office/drawing/2014/main" id="{DFD5D0BC-0153-7E1E-D082-3359C5B6D0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936" y="-778122"/>
            <a:ext cx="5992903" cy="6069343"/>
          </a:xfrm>
          <a:prstGeom prst="rect">
            <a:avLst/>
          </a:prstGeom>
        </p:spPr>
      </p:pic>
      <p:pic>
        <p:nvPicPr>
          <p:cNvPr id="4" name="Picture 3">
            <a:extLst>
              <a:ext uri="{FF2B5EF4-FFF2-40B4-BE49-F238E27FC236}">
                <a16:creationId xmlns:a16="http://schemas.microsoft.com/office/drawing/2014/main" id="{213930CB-5BC9-5C71-525E-826EB09F9027}"/>
              </a:ext>
            </a:extLst>
          </p:cNvPr>
          <p:cNvPicPr>
            <a:picLocks noChangeAspect="1"/>
          </p:cNvPicPr>
          <p:nvPr/>
        </p:nvPicPr>
        <p:blipFill>
          <a:blip r:embed="rId6"/>
          <a:stretch>
            <a:fillRect/>
          </a:stretch>
        </p:blipFill>
        <p:spPr>
          <a:xfrm>
            <a:off x="9756940" y="6018342"/>
            <a:ext cx="2117560" cy="451284"/>
          </a:xfrm>
          <a:prstGeom prst="rect">
            <a:avLst/>
          </a:prstGeom>
        </p:spPr>
      </p:pic>
      <p:sp>
        <p:nvSpPr>
          <p:cNvPr id="6" name="TextBox 5">
            <a:extLst>
              <a:ext uri="{FF2B5EF4-FFF2-40B4-BE49-F238E27FC236}">
                <a16:creationId xmlns:a16="http://schemas.microsoft.com/office/drawing/2014/main" id="{F3C0C7F9-F443-70D9-55D9-7BB31EE5A205}"/>
              </a:ext>
            </a:extLst>
          </p:cNvPr>
          <p:cNvSpPr txBox="1"/>
          <p:nvPr/>
        </p:nvSpPr>
        <p:spPr>
          <a:xfrm>
            <a:off x="1204072" y="5151187"/>
            <a:ext cx="7696200" cy="1077218"/>
          </a:xfrm>
          <a:prstGeom prst="rect">
            <a:avLst/>
          </a:prstGeom>
          <a:noFill/>
        </p:spPr>
        <p:txBody>
          <a:bodyPr wrap="square" lIns="91440" tIns="45720" rIns="91440" bIns="45720" rtlCol="0" anchor="t">
            <a:spAutoFit/>
          </a:bodyPr>
          <a:lstStyle/>
          <a:p>
            <a:r>
              <a:rPr lang="en-IE">
                <a:solidFill>
                  <a:schemeClr val="bg1"/>
                </a:solidFill>
                <a:latin typeface="Arial"/>
                <a:cs typeface="Arial"/>
                <a:hlinkClick r:id="rId7">
                  <a:extLst>
                    <a:ext uri="{A12FA001-AC4F-418D-AE19-62706E023703}">
                      <ahyp:hlinkClr xmlns:ahyp="http://schemas.microsoft.com/office/drawing/2018/hyperlinkcolor" val="tx"/>
                    </a:ext>
                  </a:extLst>
                </a:hlinkClick>
              </a:rPr>
              <a:t>https://www.global-health-edctp3.europa.eu/</a:t>
            </a:r>
            <a:r>
              <a:rPr lang="en-IE">
                <a:solidFill>
                  <a:schemeClr val="bg1"/>
                </a:solidFill>
                <a:latin typeface="Arial"/>
                <a:cs typeface="Arial"/>
              </a:rPr>
              <a:t> </a:t>
            </a:r>
          </a:p>
          <a:p>
            <a:endParaRPr lang="en-IE" sz="2800">
              <a:solidFill>
                <a:schemeClr val="bg1"/>
              </a:solidFill>
              <a:latin typeface="Arial"/>
              <a:cs typeface="Arial"/>
            </a:endParaRPr>
          </a:p>
          <a:p>
            <a:r>
              <a:rPr lang="en-IE">
                <a:solidFill>
                  <a:schemeClr val="bg1"/>
                </a:solidFill>
                <a:latin typeface="Arial"/>
                <a:cs typeface="Arial"/>
                <a:hlinkClick r:id="rId8">
                  <a:extLst>
                    <a:ext uri="{A12FA001-AC4F-418D-AE19-62706E023703}">
                      <ahyp:hlinkClr xmlns:ahyp="http://schemas.microsoft.com/office/drawing/2018/hyperlinkcolor" val="tx"/>
                    </a:ext>
                  </a:extLst>
                </a:hlinkClick>
              </a:rPr>
              <a:t>info@global-health-edctp3.europa.eu</a:t>
            </a:r>
            <a:r>
              <a:rPr lang="en-IE">
                <a:solidFill>
                  <a:schemeClr val="bg1"/>
                </a:solidFill>
                <a:latin typeface="Arial"/>
                <a:cs typeface="Arial"/>
              </a:rPr>
              <a:t> </a:t>
            </a:r>
          </a:p>
        </p:txBody>
      </p:sp>
      <p:pic>
        <p:nvPicPr>
          <p:cNvPr id="8" name="Graphic 7" descr="Email with solid fill">
            <a:extLst>
              <a:ext uri="{FF2B5EF4-FFF2-40B4-BE49-F238E27FC236}">
                <a16:creationId xmlns:a16="http://schemas.microsoft.com/office/drawing/2014/main" id="{58AE1371-3CC2-5B19-070A-91E69D2FE3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9592" y="5610520"/>
            <a:ext cx="603897" cy="603897"/>
          </a:xfrm>
          <a:prstGeom prst="rect">
            <a:avLst/>
          </a:prstGeom>
        </p:spPr>
      </p:pic>
      <p:pic>
        <p:nvPicPr>
          <p:cNvPr id="12" name="Graphic 11" descr="Internet with solid fill">
            <a:extLst>
              <a:ext uri="{FF2B5EF4-FFF2-40B4-BE49-F238E27FC236}">
                <a16:creationId xmlns:a16="http://schemas.microsoft.com/office/drawing/2014/main" id="{C16EB9CA-E7A2-DEC4-AEC8-1B2A1F44EB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8179" y="4943475"/>
            <a:ext cx="663019" cy="663019"/>
          </a:xfrm>
          <a:prstGeom prst="rect">
            <a:avLst/>
          </a:prstGeom>
        </p:spPr>
      </p:pic>
      <p:pic>
        <p:nvPicPr>
          <p:cNvPr id="13" name="Picture 12">
            <a:extLst>
              <a:ext uri="{FF2B5EF4-FFF2-40B4-BE49-F238E27FC236}">
                <a16:creationId xmlns:a16="http://schemas.microsoft.com/office/drawing/2014/main" id="{7B428FC7-95B6-AEBE-2872-2CECF5263435}"/>
              </a:ext>
            </a:extLst>
          </p:cNvPr>
          <p:cNvPicPr>
            <a:picLocks noChangeAspect="1"/>
          </p:cNvPicPr>
          <p:nvPr/>
        </p:nvPicPr>
        <p:blipFill>
          <a:blip r:embed="rId13"/>
          <a:stretch>
            <a:fillRect/>
          </a:stretch>
        </p:blipFill>
        <p:spPr>
          <a:xfrm>
            <a:off x="398300" y="406081"/>
            <a:ext cx="897100" cy="1047872"/>
          </a:xfrm>
          <a:prstGeom prst="rect">
            <a:avLst/>
          </a:prstGeom>
        </p:spPr>
      </p:pic>
    </p:spTree>
    <p:extLst>
      <p:ext uri="{BB962C8B-B14F-4D97-AF65-F5344CB8AC3E}">
        <p14:creationId xmlns:p14="http://schemas.microsoft.com/office/powerpoint/2010/main" val="99455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399E5F-3543-10AF-EAA2-9159A8039924}"/>
              </a:ext>
            </a:extLst>
          </p:cNvPr>
          <p:cNvPicPr>
            <a:picLocks noChangeAspect="1"/>
          </p:cNvPicPr>
          <p:nvPr/>
        </p:nvPicPr>
        <p:blipFill>
          <a:blip r:embed="rId3"/>
          <a:stretch>
            <a:fillRect/>
          </a:stretch>
        </p:blipFill>
        <p:spPr>
          <a:xfrm>
            <a:off x="388349" y="887506"/>
            <a:ext cx="10896600" cy="5665694"/>
          </a:xfrm>
          <a:prstGeom prst="rect">
            <a:avLst/>
          </a:prstGeom>
        </p:spPr>
      </p:pic>
      <p:pic>
        <p:nvPicPr>
          <p:cNvPr id="7" name="Picture 6">
            <a:extLst>
              <a:ext uri="{FF2B5EF4-FFF2-40B4-BE49-F238E27FC236}">
                <a16:creationId xmlns:a16="http://schemas.microsoft.com/office/drawing/2014/main" id="{110E47A5-74BD-9B42-858B-C993CF464B88}"/>
              </a:ext>
            </a:extLst>
          </p:cNvPr>
          <p:cNvPicPr>
            <a:picLocks noChangeAspect="1"/>
          </p:cNvPicPr>
          <p:nvPr/>
        </p:nvPicPr>
        <p:blipFill>
          <a:blip r:embed="rId4"/>
          <a:stretch>
            <a:fillRect/>
          </a:stretch>
        </p:blipFill>
        <p:spPr>
          <a:xfrm>
            <a:off x="11530644" y="5900527"/>
            <a:ext cx="546014" cy="637016"/>
          </a:xfrm>
          <a:prstGeom prst="rect">
            <a:avLst/>
          </a:prstGeom>
        </p:spPr>
      </p:pic>
      <p:sp>
        <p:nvSpPr>
          <p:cNvPr id="14" name="TextBox 12">
            <a:extLst>
              <a:ext uri="{FF2B5EF4-FFF2-40B4-BE49-F238E27FC236}">
                <a16:creationId xmlns:a16="http://schemas.microsoft.com/office/drawing/2014/main" id="{051AE158-EC11-D73B-DA80-EC3E934FF888}"/>
              </a:ext>
            </a:extLst>
          </p:cNvPr>
          <p:cNvSpPr txBox="1">
            <a:spLocks noChangeArrowheads="1"/>
          </p:cNvSpPr>
          <p:nvPr/>
        </p:nvSpPr>
        <p:spPr bwMode="auto">
          <a:xfrm>
            <a:off x="1143000" y="1143000"/>
            <a:ext cx="8915400" cy="68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unito Sans 10pt" pitchFamily="2" charset="0"/>
              </a:defRPr>
            </a:lvl1pPr>
            <a:lvl2pPr marL="742950" indent="-285750">
              <a:defRPr>
                <a:solidFill>
                  <a:schemeClr val="tx1"/>
                </a:solidFill>
                <a:latin typeface="Nunito Sans 10pt" pitchFamily="2" charset="0"/>
              </a:defRPr>
            </a:lvl2pPr>
            <a:lvl3pPr marL="1143000" indent="-228600">
              <a:defRPr>
                <a:solidFill>
                  <a:schemeClr val="tx1"/>
                </a:solidFill>
                <a:latin typeface="Nunito Sans 10pt" pitchFamily="2" charset="0"/>
              </a:defRPr>
            </a:lvl3pPr>
            <a:lvl4pPr marL="1600200" indent="-228600">
              <a:defRPr>
                <a:solidFill>
                  <a:schemeClr val="tx1"/>
                </a:solidFill>
                <a:latin typeface="Nunito Sans 10pt" pitchFamily="2" charset="0"/>
              </a:defRPr>
            </a:lvl4pPr>
            <a:lvl5pPr marL="2057400" indent="-228600">
              <a:defRPr>
                <a:solidFill>
                  <a:schemeClr val="tx1"/>
                </a:solidFill>
                <a:latin typeface="Nunito Sans 10pt" pitchFamily="2" charset="0"/>
              </a:defRPr>
            </a:lvl5pPr>
            <a:lvl6pPr marL="2514600" indent="-228600" defTabSz="457200" fontAlgn="base">
              <a:spcBef>
                <a:spcPct val="0"/>
              </a:spcBef>
              <a:spcAft>
                <a:spcPct val="0"/>
              </a:spcAft>
              <a:defRPr>
                <a:solidFill>
                  <a:schemeClr val="tx1"/>
                </a:solidFill>
                <a:latin typeface="Nunito Sans 10pt" pitchFamily="2" charset="0"/>
              </a:defRPr>
            </a:lvl6pPr>
            <a:lvl7pPr marL="2971800" indent="-228600" defTabSz="457200" fontAlgn="base">
              <a:spcBef>
                <a:spcPct val="0"/>
              </a:spcBef>
              <a:spcAft>
                <a:spcPct val="0"/>
              </a:spcAft>
              <a:defRPr>
                <a:solidFill>
                  <a:schemeClr val="tx1"/>
                </a:solidFill>
                <a:latin typeface="Nunito Sans 10pt" pitchFamily="2" charset="0"/>
              </a:defRPr>
            </a:lvl7pPr>
            <a:lvl8pPr marL="3429000" indent="-228600" defTabSz="457200" fontAlgn="base">
              <a:spcBef>
                <a:spcPct val="0"/>
              </a:spcBef>
              <a:spcAft>
                <a:spcPct val="0"/>
              </a:spcAft>
              <a:defRPr>
                <a:solidFill>
                  <a:schemeClr val="tx1"/>
                </a:solidFill>
                <a:latin typeface="Nunito Sans 10pt" pitchFamily="2" charset="0"/>
              </a:defRPr>
            </a:lvl8pPr>
            <a:lvl9pPr marL="3886200" indent="-228600" defTabSz="457200" fontAlgn="base">
              <a:spcBef>
                <a:spcPct val="0"/>
              </a:spcBef>
              <a:spcAft>
                <a:spcPct val="0"/>
              </a:spcAft>
              <a:defRPr>
                <a:solidFill>
                  <a:schemeClr val="tx1"/>
                </a:solidFill>
                <a:latin typeface="Nunito Sans 10pt" pitchFamily="2" charset="0"/>
              </a:defRPr>
            </a:lvl9pPr>
          </a:lstStyle>
          <a:p>
            <a:pPr>
              <a:buFont typeface="Wingdings" panose="05000000000000000000" pitchFamily="2" charset="2"/>
              <a:buChar char="v"/>
            </a:pPr>
            <a:endParaRPr lang="en-US" sz="2000">
              <a:solidFill>
                <a:schemeClr val="tx1"/>
              </a:solidFill>
            </a:endParaRPr>
          </a:p>
          <a:p>
            <a:pPr eaLnBrk="1" hangingPunct="1">
              <a:lnSpc>
                <a:spcPct val="150000"/>
              </a:lnSpc>
            </a:pPr>
            <a:endParaRPr lang="en-US" altLang="en-GR" sz="14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BAD9FF7-5008-9C5B-1B20-3EC405DB541C}"/>
              </a:ext>
            </a:extLst>
          </p:cNvPr>
          <p:cNvSpPr txBox="1"/>
          <p:nvPr/>
        </p:nvSpPr>
        <p:spPr>
          <a:xfrm>
            <a:off x="212558" y="89797"/>
            <a:ext cx="11766884" cy="707886"/>
          </a:xfrm>
          <a:prstGeom prst="rect">
            <a:avLst/>
          </a:prstGeom>
          <a:noFill/>
        </p:spPr>
        <p:txBody>
          <a:bodyPr wrap="square">
            <a:spAutoFit/>
          </a:bodyPr>
          <a:lstStyle/>
          <a:p>
            <a:pPr eaLnBrk="1" fontAlgn="auto" hangingPunct="1">
              <a:spcBef>
                <a:spcPts val="0"/>
              </a:spcBef>
              <a:spcAft>
                <a:spcPts val="0"/>
              </a:spcAft>
              <a:defRPr/>
            </a:pPr>
            <a:r>
              <a:rPr lang="en-US" sz="4000">
                <a:solidFill>
                  <a:schemeClr val="tx2"/>
                </a:solidFill>
                <a:latin typeface="Arial" panose="020B0604020202020204" pitchFamily="34" charset="0"/>
                <a:cs typeface="Arial" panose="020B0604020202020204" pitchFamily="34" charset="0"/>
              </a:rPr>
              <a:t>Global Health EDCTP3</a:t>
            </a:r>
          </a:p>
        </p:txBody>
      </p:sp>
      <p:sp>
        <p:nvSpPr>
          <p:cNvPr id="3"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23637FB8-9018-7D8C-B689-3D28FF6FA822}"/>
              </a:ext>
            </a:extLst>
          </p:cNvPr>
          <p:cNvSpPr txBox="1"/>
          <p:nvPr/>
        </p:nvSpPr>
        <p:spPr>
          <a:xfrm>
            <a:off x="576247" y="2246041"/>
            <a:ext cx="36786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defPPr>
              <a:defRPr lang="en-US"/>
            </a:defPPr>
            <a:lvl1pPr indent="0">
              <a:buNone/>
              <a:defRPr sz="2000" u="sng">
                <a:latin typeface="Nunito Sans 10pt" pitchFamily="2" charset="0"/>
              </a:defRPr>
            </a:lvl1pPr>
            <a:lvl2pPr marL="742950" indent="-285750">
              <a:defRPr>
                <a:latin typeface="Nunito Sans 10pt" pitchFamily="2" charset="0"/>
              </a:defRPr>
            </a:lvl2pPr>
            <a:lvl3pPr marL="1143000" indent="-228600">
              <a:defRPr>
                <a:latin typeface="Nunito Sans 10pt" pitchFamily="2" charset="0"/>
              </a:defRPr>
            </a:lvl3pPr>
            <a:lvl4pPr marL="1600200" indent="-228600">
              <a:defRPr>
                <a:latin typeface="Nunito Sans 10pt" pitchFamily="2" charset="0"/>
              </a:defRPr>
            </a:lvl4pPr>
            <a:lvl5pPr marL="2057400" indent="-228600">
              <a:defRPr>
                <a:latin typeface="Nunito Sans 10pt" pitchFamily="2" charset="0"/>
              </a:defRPr>
            </a:lvl5pPr>
            <a:lvl6pPr marL="2514600" indent="-228600" fontAlgn="base">
              <a:spcBef>
                <a:spcPct val="0"/>
              </a:spcBef>
              <a:spcAft>
                <a:spcPct val="0"/>
              </a:spcAft>
              <a:defRPr>
                <a:latin typeface="Nunito Sans 10pt" pitchFamily="2" charset="0"/>
              </a:defRPr>
            </a:lvl6pPr>
            <a:lvl7pPr marL="2971800" indent="-228600" fontAlgn="base">
              <a:spcBef>
                <a:spcPct val="0"/>
              </a:spcBef>
              <a:spcAft>
                <a:spcPct val="0"/>
              </a:spcAft>
              <a:defRPr>
                <a:latin typeface="Nunito Sans 10pt" pitchFamily="2" charset="0"/>
              </a:defRPr>
            </a:lvl7pPr>
            <a:lvl8pPr marL="3429000" indent="-228600" fontAlgn="base">
              <a:spcBef>
                <a:spcPct val="0"/>
              </a:spcBef>
              <a:spcAft>
                <a:spcPct val="0"/>
              </a:spcAft>
              <a:defRPr>
                <a:latin typeface="Nunito Sans 10pt" pitchFamily="2" charset="0"/>
              </a:defRPr>
            </a:lvl8pPr>
            <a:lvl9pPr marL="3886200" indent="-228600" fontAlgn="base">
              <a:spcBef>
                <a:spcPct val="0"/>
              </a:spcBef>
              <a:spcAft>
                <a:spcPct val="0"/>
              </a:spcAft>
              <a:defRPr>
                <a:latin typeface="Nunito Sans 10pt" pitchFamily="2" charset="0"/>
              </a:defRPr>
            </a:lvl9pPr>
          </a:lstStyle>
          <a:p>
            <a:pPr algn="ctr"/>
            <a:r>
              <a:rPr lang="en-GB" u="none">
                <a:sym typeface="Montserrat Regular"/>
              </a:rPr>
              <a:t>Established in 2021, Global Health EDCTP3 is a </a:t>
            </a:r>
            <a:r>
              <a:rPr lang="en-GB" b="1" u="none">
                <a:sym typeface="Montserrat Regular"/>
              </a:rPr>
              <a:t>partnership</a:t>
            </a:r>
            <a:r>
              <a:rPr lang="en-GB" u="none">
                <a:sym typeface="Montserrat Regular"/>
              </a:rPr>
              <a:t> between the </a:t>
            </a:r>
            <a:r>
              <a:rPr lang="en-GB" b="1" u="none">
                <a:sym typeface="Montserrat Regular"/>
              </a:rPr>
              <a:t>European Commission</a:t>
            </a:r>
            <a:r>
              <a:rPr lang="en-GB" u="none">
                <a:sym typeface="Montserrat Regular"/>
              </a:rPr>
              <a:t>, representing the European Union, </a:t>
            </a:r>
            <a:r>
              <a:rPr lang="en-GB" b="1" u="none">
                <a:sym typeface="Montserrat Regular"/>
              </a:rPr>
              <a:t>and the EDCTP Association</a:t>
            </a:r>
            <a:r>
              <a:rPr lang="en-GB" u="none">
                <a:sym typeface="Montserrat Regular"/>
              </a:rPr>
              <a:t>, representing the governments of 15 European and 30 sub-Saharan African countries.</a:t>
            </a:r>
          </a:p>
        </p:txBody>
      </p:sp>
      <p:cxnSp>
        <p:nvCxnSpPr>
          <p:cNvPr id="4" name="Elbow Connector 33">
            <a:extLst>
              <a:ext uri="{FF2B5EF4-FFF2-40B4-BE49-F238E27FC236}">
                <a16:creationId xmlns:a16="http://schemas.microsoft.com/office/drawing/2014/main" id="{36913FFC-6AEF-53BD-3C34-9AA88CB32DEE}"/>
              </a:ext>
            </a:extLst>
          </p:cNvPr>
          <p:cNvCxnSpPr>
            <a:cxnSpLocks/>
          </p:cNvCxnSpPr>
          <p:nvPr/>
        </p:nvCxnSpPr>
        <p:spPr>
          <a:xfrm rot="10800000">
            <a:off x="8611436" y="2525210"/>
            <a:ext cx="1319085" cy="78320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Elbow Connector 40">
            <a:extLst>
              <a:ext uri="{FF2B5EF4-FFF2-40B4-BE49-F238E27FC236}">
                <a16:creationId xmlns:a16="http://schemas.microsoft.com/office/drawing/2014/main" id="{0EEDA454-8E68-FE4F-37E4-578370067EB3}"/>
              </a:ext>
            </a:extLst>
          </p:cNvPr>
          <p:cNvCxnSpPr>
            <a:cxnSpLocks/>
          </p:cNvCxnSpPr>
          <p:nvPr/>
        </p:nvCxnSpPr>
        <p:spPr>
          <a:xfrm flipV="1">
            <a:off x="5817393" y="2578852"/>
            <a:ext cx="1241274" cy="74975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0BD00B08-7D68-D84B-2FAA-B1A038D1F8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500000">
            <a:off x="5037072" y="3274474"/>
            <a:ext cx="1587889" cy="1608117"/>
          </a:xfrm>
          <a:prstGeom prst="rect">
            <a:avLst/>
          </a:prstGeom>
        </p:spPr>
      </p:pic>
      <p:pic>
        <p:nvPicPr>
          <p:cNvPr id="8" name="Graphic 7">
            <a:extLst>
              <a:ext uri="{FF2B5EF4-FFF2-40B4-BE49-F238E27FC236}">
                <a16:creationId xmlns:a16="http://schemas.microsoft.com/office/drawing/2014/main" id="{BE195CD2-8B25-9EB8-25BF-BC618379A3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500000">
            <a:off x="7088811" y="3270453"/>
            <a:ext cx="1574289" cy="1594344"/>
          </a:xfrm>
          <a:prstGeom prst="rect">
            <a:avLst/>
          </a:prstGeom>
        </p:spPr>
      </p:pic>
      <p:pic>
        <p:nvPicPr>
          <p:cNvPr id="9" name="Graphic 8">
            <a:extLst>
              <a:ext uri="{FF2B5EF4-FFF2-40B4-BE49-F238E27FC236}">
                <a16:creationId xmlns:a16="http://schemas.microsoft.com/office/drawing/2014/main" id="{6649205C-D6C2-ACA6-4D6B-BAC917DB09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500000">
            <a:off x="9150871" y="3261343"/>
            <a:ext cx="1579445" cy="1599565"/>
          </a:xfrm>
          <a:prstGeom prst="rect">
            <a:avLst/>
          </a:prstGeom>
        </p:spPr>
      </p:pic>
      <p:sp>
        <p:nvSpPr>
          <p:cNvPr id="12" name="TextBox 11">
            <a:extLst>
              <a:ext uri="{FF2B5EF4-FFF2-40B4-BE49-F238E27FC236}">
                <a16:creationId xmlns:a16="http://schemas.microsoft.com/office/drawing/2014/main" id="{A81AB561-4A61-3031-EF8A-FA18ABEFA50B}"/>
              </a:ext>
            </a:extLst>
          </p:cNvPr>
          <p:cNvSpPr txBox="1"/>
          <p:nvPr/>
        </p:nvSpPr>
        <p:spPr>
          <a:xfrm>
            <a:off x="5042615" y="5104580"/>
            <a:ext cx="1562094" cy="830997"/>
          </a:xfrm>
          <a:prstGeom prst="rect">
            <a:avLst/>
          </a:prstGeom>
          <a:noFill/>
        </p:spPr>
        <p:txBody>
          <a:bodyPr wrap="square" rtlCol="0">
            <a:spAutoFit/>
          </a:bodyPr>
          <a:lstStyle/>
          <a:p>
            <a:pPr algn="ctr">
              <a:spcBef>
                <a:spcPts val="600"/>
              </a:spcBef>
              <a:spcAft>
                <a:spcPts val="600"/>
              </a:spcAft>
            </a:pPr>
            <a:r>
              <a:rPr lang="en-IE" sz="1600" b="1">
                <a:latin typeface="Arial" panose="020B0604020202020204" pitchFamily="34" charset="0"/>
                <a:cs typeface="Arial" panose="020B0604020202020204" pitchFamily="34" charset="0"/>
              </a:rPr>
              <a:t>European Union</a:t>
            </a:r>
            <a:br>
              <a:rPr lang="en-IE" sz="1600" b="1">
                <a:latin typeface="Arial" panose="020B0604020202020204" pitchFamily="34" charset="0"/>
                <a:cs typeface="Arial" panose="020B0604020202020204" pitchFamily="34" charset="0"/>
              </a:rPr>
            </a:br>
            <a:r>
              <a:rPr lang="en-IE" sz="1600">
                <a:solidFill>
                  <a:schemeClr val="accent1"/>
                </a:solidFill>
                <a:latin typeface="Arial" panose="020B0604020202020204" pitchFamily="34" charset="0"/>
                <a:cs typeface="Arial" panose="020B0604020202020204" pitchFamily="34" charset="0"/>
              </a:rPr>
              <a:t>€910 M</a:t>
            </a:r>
          </a:p>
        </p:txBody>
      </p:sp>
      <p:sp>
        <p:nvSpPr>
          <p:cNvPr id="13" name="TextBox 12">
            <a:extLst>
              <a:ext uri="{FF2B5EF4-FFF2-40B4-BE49-F238E27FC236}">
                <a16:creationId xmlns:a16="http://schemas.microsoft.com/office/drawing/2014/main" id="{2B727CF8-4812-B36D-AC05-A4B6320359F3}"/>
              </a:ext>
            </a:extLst>
          </p:cNvPr>
          <p:cNvSpPr txBox="1"/>
          <p:nvPr/>
        </p:nvSpPr>
        <p:spPr>
          <a:xfrm>
            <a:off x="6547073" y="5168123"/>
            <a:ext cx="2775786" cy="830997"/>
          </a:xfrm>
          <a:prstGeom prst="rect">
            <a:avLst/>
          </a:prstGeom>
          <a:noFill/>
        </p:spPr>
        <p:txBody>
          <a:bodyPr wrap="square" rtlCol="0">
            <a:spAutoFit/>
          </a:bodyPr>
          <a:lstStyle/>
          <a:p>
            <a:pPr algn="ctr">
              <a:spcBef>
                <a:spcPts val="600"/>
              </a:spcBef>
              <a:spcAft>
                <a:spcPts val="600"/>
              </a:spcAft>
            </a:pPr>
            <a:r>
              <a:rPr lang="en-IE" sz="1600" b="1">
                <a:latin typeface="Arial" panose="020B0604020202020204" pitchFamily="34" charset="0"/>
                <a:cs typeface="Arial" panose="020B0604020202020204" pitchFamily="34" charset="0"/>
              </a:rPr>
              <a:t>Member States</a:t>
            </a:r>
            <a:br>
              <a:rPr lang="en-IE" sz="1600" b="1">
                <a:latin typeface="Arial" panose="020B0604020202020204" pitchFamily="34" charset="0"/>
                <a:cs typeface="Arial" panose="020B0604020202020204" pitchFamily="34" charset="0"/>
              </a:rPr>
            </a:br>
            <a:r>
              <a:rPr lang="en-IE" sz="1600" b="1">
                <a:latin typeface="Arial" panose="020B0604020202020204" pitchFamily="34" charset="0"/>
                <a:cs typeface="Arial" panose="020B0604020202020204" pitchFamily="34" charset="0"/>
              </a:rPr>
              <a:t>(EDCTP Association)</a:t>
            </a:r>
            <a:br>
              <a:rPr lang="en-IE" sz="1600" b="1">
                <a:latin typeface="Arial" panose="020B0604020202020204" pitchFamily="34" charset="0"/>
                <a:cs typeface="Arial" panose="020B0604020202020204" pitchFamily="34" charset="0"/>
              </a:rPr>
            </a:br>
            <a:r>
              <a:rPr lang="en-IE" sz="1600">
                <a:solidFill>
                  <a:schemeClr val="accent1"/>
                </a:solidFill>
                <a:latin typeface="Arial" panose="020B0604020202020204" pitchFamily="34" charset="0"/>
                <a:cs typeface="Arial" panose="020B0604020202020204" pitchFamily="34" charset="0"/>
              </a:rPr>
              <a:t>€550 M</a:t>
            </a:r>
          </a:p>
        </p:txBody>
      </p:sp>
      <p:sp>
        <p:nvSpPr>
          <p:cNvPr id="15" name="TextBox 14">
            <a:extLst>
              <a:ext uri="{FF2B5EF4-FFF2-40B4-BE49-F238E27FC236}">
                <a16:creationId xmlns:a16="http://schemas.microsoft.com/office/drawing/2014/main" id="{94DACE70-5D08-CA41-2B38-68A5F08E19F4}"/>
              </a:ext>
            </a:extLst>
          </p:cNvPr>
          <p:cNvSpPr txBox="1"/>
          <p:nvPr/>
        </p:nvSpPr>
        <p:spPr>
          <a:xfrm>
            <a:off x="9039867" y="5168123"/>
            <a:ext cx="2060257" cy="584775"/>
          </a:xfrm>
          <a:prstGeom prst="rect">
            <a:avLst/>
          </a:prstGeom>
          <a:noFill/>
        </p:spPr>
        <p:txBody>
          <a:bodyPr wrap="square" rtlCol="0">
            <a:spAutoFit/>
          </a:bodyPr>
          <a:lstStyle/>
          <a:p>
            <a:pPr algn="ctr">
              <a:spcBef>
                <a:spcPts val="600"/>
              </a:spcBef>
              <a:spcAft>
                <a:spcPts val="600"/>
              </a:spcAft>
            </a:pPr>
            <a:r>
              <a:rPr lang="en-IE" sz="1600" b="1">
                <a:latin typeface="Arial" panose="020B0604020202020204" pitchFamily="34" charset="0"/>
                <a:cs typeface="Arial" panose="020B0604020202020204" pitchFamily="34" charset="0"/>
              </a:rPr>
              <a:t>Third parties</a:t>
            </a:r>
            <a:br>
              <a:rPr lang="en-IE" sz="1600" b="1">
                <a:latin typeface="Arial" panose="020B0604020202020204" pitchFamily="34" charset="0"/>
                <a:cs typeface="Arial" panose="020B0604020202020204" pitchFamily="34" charset="0"/>
              </a:rPr>
            </a:br>
            <a:r>
              <a:rPr lang="en-IE" sz="1600">
                <a:solidFill>
                  <a:schemeClr val="accent1"/>
                </a:solidFill>
                <a:latin typeface="Arial" panose="020B0604020202020204" pitchFamily="34" charset="0"/>
                <a:cs typeface="Arial" panose="020B0604020202020204" pitchFamily="34" charset="0"/>
              </a:rPr>
              <a:t>€400 M</a:t>
            </a:r>
          </a:p>
        </p:txBody>
      </p:sp>
      <p:pic>
        <p:nvPicPr>
          <p:cNvPr id="16" name="Picture 15">
            <a:extLst>
              <a:ext uri="{FF2B5EF4-FFF2-40B4-BE49-F238E27FC236}">
                <a16:creationId xmlns:a16="http://schemas.microsoft.com/office/drawing/2014/main" id="{38301529-80A8-3A48-A499-7C8C59F66708}"/>
              </a:ext>
            </a:extLst>
          </p:cNvPr>
          <p:cNvPicPr>
            <a:picLocks noChangeAspect="1"/>
          </p:cNvPicPr>
          <p:nvPr/>
        </p:nvPicPr>
        <p:blipFill>
          <a:blip r:embed="rId11"/>
          <a:stretch>
            <a:fillRect/>
          </a:stretch>
        </p:blipFill>
        <p:spPr>
          <a:xfrm rot="483005">
            <a:off x="6701362" y="1104502"/>
            <a:ext cx="2283078" cy="2283078"/>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9426E85D-2D32-30BA-332A-C44C917E5FCF}"/>
                  </a:ext>
                </a:extLst>
              </p14:cNvPr>
              <p14:cNvContentPartPr/>
              <p14:nvPr/>
            </p14:nvContentPartPr>
            <p14:xfrm>
              <a:off x="7209815" y="2662461"/>
              <a:ext cx="360" cy="360"/>
            </p14:xfrm>
          </p:contentPart>
        </mc:Choice>
        <mc:Fallback>
          <p:pic>
            <p:nvPicPr>
              <p:cNvPr id="17" name="Ink 16">
                <a:extLst>
                  <a:ext uri="{FF2B5EF4-FFF2-40B4-BE49-F238E27FC236}">
                    <a16:creationId xmlns:a16="http://schemas.microsoft.com/office/drawing/2014/main" id="{9426E85D-2D32-30BA-332A-C44C917E5FCF}"/>
                  </a:ext>
                </a:extLst>
              </p:cNvPr>
              <p:cNvPicPr/>
              <p:nvPr/>
            </p:nvPicPr>
            <p:blipFill>
              <a:blip r:embed="rId13"/>
              <a:stretch>
                <a:fillRect/>
              </a:stretch>
            </p:blipFill>
            <p:spPr>
              <a:xfrm>
                <a:off x="7200815" y="2608461"/>
                <a:ext cx="18000" cy="10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9F8FA656-74E5-AD12-D377-B794DCEB126B}"/>
                  </a:ext>
                </a:extLst>
              </p14:cNvPr>
              <p14:cNvContentPartPr/>
              <p14:nvPr/>
            </p14:nvContentPartPr>
            <p14:xfrm>
              <a:off x="7180655" y="3046581"/>
              <a:ext cx="360" cy="360"/>
            </p14:xfrm>
          </p:contentPart>
        </mc:Choice>
        <mc:Fallback>
          <p:pic>
            <p:nvPicPr>
              <p:cNvPr id="18" name="Ink 17">
                <a:extLst>
                  <a:ext uri="{FF2B5EF4-FFF2-40B4-BE49-F238E27FC236}">
                    <a16:creationId xmlns:a16="http://schemas.microsoft.com/office/drawing/2014/main" id="{9F8FA656-74E5-AD12-D377-B794DCEB126B}"/>
                  </a:ext>
                </a:extLst>
              </p:cNvPr>
              <p:cNvPicPr/>
              <p:nvPr/>
            </p:nvPicPr>
            <p:blipFill>
              <a:blip r:embed="rId15"/>
              <a:stretch>
                <a:fillRect/>
              </a:stretch>
            </p:blipFill>
            <p:spPr>
              <a:xfrm>
                <a:off x="7171655" y="2992581"/>
                <a:ext cx="18000" cy="108000"/>
              </a:xfrm>
              <a:prstGeom prst="rect">
                <a:avLst/>
              </a:prstGeom>
            </p:spPr>
          </p:pic>
        </mc:Fallback>
      </mc:AlternateContent>
      <p:pic>
        <p:nvPicPr>
          <p:cNvPr id="19" name="Picture 18">
            <a:extLst>
              <a:ext uri="{FF2B5EF4-FFF2-40B4-BE49-F238E27FC236}">
                <a16:creationId xmlns:a16="http://schemas.microsoft.com/office/drawing/2014/main" id="{27883FA6-0E63-F472-127C-5BB81EFD3BC8}"/>
              </a:ext>
            </a:extLst>
          </p:cNvPr>
          <p:cNvPicPr>
            <a:picLocks noChangeAspect="1"/>
          </p:cNvPicPr>
          <p:nvPr/>
        </p:nvPicPr>
        <p:blipFill>
          <a:blip r:embed="rId16"/>
          <a:stretch>
            <a:fillRect/>
          </a:stretch>
        </p:blipFill>
        <p:spPr>
          <a:xfrm>
            <a:off x="9602191" y="3870235"/>
            <a:ext cx="701406" cy="350703"/>
          </a:xfrm>
          <a:prstGeom prst="rect">
            <a:avLst/>
          </a:prstGeom>
        </p:spPr>
      </p:pic>
      <p:sp>
        <p:nvSpPr>
          <p:cNvPr id="20" name="TextBox 19">
            <a:extLst>
              <a:ext uri="{FF2B5EF4-FFF2-40B4-BE49-F238E27FC236}">
                <a16:creationId xmlns:a16="http://schemas.microsoft.com/office/drawing/2014/main" id="{E54AE33D-7486-7FA3-2974-6A0A0301D3FF}"/>
              </a:ext>
            </a:extLst>
          </p:cNvPr>
          <p:cNvSpPr txBox="1"/>
          <p:nvPr/>
        </p:nvSpPr>
        <p:spPr>
          <a:xfrm>
            <a:off x="6869608" y="2034130"/>
            <a:ext cx="1986133" cy="400110"/>
          </a:xfrm>
          <a:prstGeom prst="rect">
            <a:avLst/>
          </a:prstGeom>
          <a:noFill/>
        </p:spPr>
        <p:txBody>
          <a:bodyPr wrap="square" rtlCol="0">
            <a:spAutoFit/>
          </a:bodyPr>
          <a:lstStyle/>
          <a:p>
            <a:pPr algn="ctr"/>
            <a:r>
              <a:rPr lang="en-IE" sz="2000">
                <a:latin typeface="Arial" panose="020B0604020202020204" pitchFamily="34" charset="0"/>
                <a:cs typeface="Arial" panose="020B0604020202020204" pitchFamily="34" charset="0"/>
              </a:rPr>
              <a:t>€1.86Bn</a:t>
            </a:r>
          </a:p>
        </p:txBody>
      </p:sp>
      <p:pic>
        <p:nvPicPr>
          <p:cNvPr id="21" name="Picture 20">
            <a:extLst>
              <a:ext uri="{FF2B5EF4-FFF2-40B4-BE49-F238E27FC236}">
                <a16:creationId xmlns:a16="http://schemas.microsoft.com/office/drawing/2014/main" id="{E68D0D72-BE9D-9019-E9D4-0900A3D87BC1}"/>
              </a:ext>
            </a:extLst>
          </p:cNvPr>
          <p:cNvPicPr>
            <a:picLocks noChangeAspect="1"/>
          </p:cNvPicPr>
          <p:nvPr/>
        </p:nvPicPr>
        <p:blipFill>
          <a:blip r:embed="rId17"/>
          <a:srcRect l="68213" r="1"/>
          <a:stretch/>
        </p:blipFill>
        <p:spPr>
          <a:xfrm>
            <a:off x="5486709" y="3841983"/>
            <a:ext cx="673100" cy="451284"/>
          </a:xfrm>
          <a:prstGeom prst="rect">
            <a:avLst/>
          </a:prstGeom>
        </p:spPr>
      </p:pic>
      <p:cxnSp>
        <p:nvCxnSpPr>
          <p:cNvPr id="22" name="Straight Connector 21">
            <a:extLst>
              <a:ext uri="{FF2B5EF4-FFF2-40B4-BE49-F238E27FC236}">
                <a16:creationId xmlns:a16="http://schemas.microsoft.com/office/drawing/2014/main" id="{05F7B812-8264-355C-B049-9D0AB8F77FEC}"/>
              </a:ext>
            </a:extLst>
          </p:cNvPr>
          <p:cNvCxnSpPr>
            <a:cxnSpLocks/>
          </p:cNvCxnSpPr>
          <p:nvPr/>
        </p:nvCxnSpPr>
        <p:spPr>
          <a:xfrm>
            <a:off x="7865057" y="3098441"/>
            <a:ext cx="0" cy="209977"/>
          </a:xfrm>
          <a:prstGeom prst="line">
            <a:avLst/>
          </a:prstGeom>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10FE0210-F5A0-F1CA-9772-AB0CCBD0DE43}"/>
              </a:ext>
            </a:extLst>
          </p:cNvPr>
          <p:cNvPicPr>
            <a:picLocks noChangeAspect="1"/>
          </p:cNvPicPr>
          <p:nvPr/>
        </p:nvPicPr>
        <p:blipFill>
          <a:blip r:embed="rId18"/>
          <a:stretch>
            <a:fillRect/>
          </a:stretch>
        </p:blipFill>
        <p:spPr>
          <a:xfrm>
            <a:off x="7551142" y="3725273"/>
            <a:ext cx="697531" cy="697531"/>
          </a:xfrm>
          <a:prstGeom prst="rect">
            <a:avLst/>
          </a:prstGeom>
        </p:spPr>
      </p:pic>
    </p:spTree>
    <p:extLst>
      <p:ext uri="{BB962C8B-B14F-4D97-AF65-F5344CB8AC3E}">
        <p14:creationId xmlns:p14="http://schemas.microsoft.com/office/powerpoint/2010/main" val="10697675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E4F9E-3ADF-FBAC-66A5-BF36550FA6DC}"/>
            </a:ext>
          </a:extLst>
        </p:cNvPr>
        <p:cNvGrpSpPr/>
        <p:nvPr/>
      </p:nvGrpSpPr>
      <p:grpSpPr>
        <a:xfrm>
          <a:off x="0" y="0"/>
          <a:ext cx="0" cy="0"/>
          <a:chOff x="0" y="0"/>
          <a:chExt cx="0" cy="0"/>
        </a:xfrm>
      </p:grpSpPr>
      <p:cxnSp>
        <p:nvCxnSpPr>
          <p:cNvPr id="42" name="Elbow Connector 41">
            <a:extLst>
              <a:ext uri="{FF2B5EF4-FFF2-40B4-BE49-F238E27FC236}">
                <a16:creationId xmlns:a16="http://schemas.microsoft.com/office/drawing/2014/main" id="{392407FF-FDD6-09FA-C910-B2F88C508EFF}"/>
              </a:ext>
            </a:extLst>
          </p:cNvPr>
          <p:cNvCxnSpPr>
            <a:cxnSpLocks/>
          </p:cNvCxnSpPr>
          <p:nvPr/>
        </p:nvCxnSpPr>
        <p:spPr>
          <a:xfrm rot="10800000">
            <a:off x="6296320" y="3340286"/>
            <a:ext cx="1676842" cy="60176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C868B900-0CB5-2724-C5C8-D87358FE59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49863" y="3132527"/>
            <a:ext cx="1475242" cy="1494035"/>
          </a:xfrm>
          <a:prstGeom prst="rect">
            <a:avLst/>
          </a:prstGeom>
        </p:spPr>
      </p:pic>
      <p:pic>
        <p:nvPicPr>
          <p:cNvPr id="29" name="Graphic 28">
            <a:extLst>
              <a:ext uri="{FF2B5EF4-FFF2-40B4-BE49-F238E27FC236}">
                <a16:creationId xmlns:a16="http://schemas.microsoft.com/office/drawing/2014/main" id="{593B6CF2-CC94-A447-1DDF-9B098DF52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6071" y="1567678"/>
            <a:ext cx="1475242" cy="1494035"/>
          </a:xfrm>
          <a:prstGeom prst="rect">
            <a:avLst/>
          </a:prstGeom>
        </p:spPr>
      </p:pic>
      <p:pic>
        <p:nvPicPr>
          <p:cNvPr id="13" name="Graphic 12">
            <a:extLst>
              <a:ext uri="{FF2B5EF4-FFF2-40B4-BE49-F238E27FC236}">
                <a16:creationId xmlns:a16="http://schemas.microsoft.com/office/drawing/2014/main" id="{A821A5AE-D311-46B0-5368-B8FC507CD0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51085">
            <a:off x="753884" y="2023932"/>
            <a:ext cx="1756609" cy="1778985"/>
          </a:xfrm>
          <a:prstGeom prst="rect">
            <a:avLst/>
          </a:prstGeom>
        </p:spPr>
      </p:pic>
      <p:sp>
        <p:nvSpPr>
          <p:cNvPr id="56" name="Rectangle 55">
            <a:extLst>
              <a:ext uri="{FF2B5EF4-FFF2-40B4-BE49-F238E27FC236}">
                <a16:creationId xmlns:a16="http://schemas.microsoft.com/office/drawing/2014/main" id="{7EAAD54D-43BC-BCB9-C908-694F94799B78}"/>
              </a:ext>
            </a:extLst>
          </p:cNvPr>
          <p:cNvSpPr/>
          <p:nvPr/>
        </p:nvSpPr>
        <p:spPr>
          <a:xfrm>
            <a:off x="2719232" y="1198019"/>
            <a:ext cx="7948768" cy="4363397"/>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R" sz="1800" b="0" i="0" u="none" strike="noStrike" kern="1200" cap="none" spc="0" normalizeH="0" baseline="0" noProof="0">
              <a:ln>
                <a:solidFill>
                  <a:srgbClr val="077C90"/>
                </a:solidFill>
              </a:ln>
              <a:noFill/>
              <a:effectLst/>
              <a:uLnTx/>
              <a:uFillTx/>
              <a:latin typeface="Calibri" panose="020F0502020204030204"/>
              <a:ea typeface="+mn-ea"/>
              <a:cs typeface="+mn-cs"/>
            </a:endParaRPr>
          </a:p>
        </p:txBody>
      </p:sp>
      <p:cxnSp>
        <p:nvCxnSpPr>
          <p:cNvPr id="48" name="Elbow Connector 47">
            <a:extLst>
              <a:ext uri="{FF2B5EF4-FFF2-40B4-BE49-F238E27FC236}">
                <a16:creationId xmlns:a16="http://schemas.microsoft.com/office/drawing/2014/main" id="{BBE9FE27-A49B-BD9A-A4FC-93F6100E1EEC}"/>
              </a:ext>
            </a:extLst>
          </p:cNvPr>
          <p:cNvCxnSpPr>
            <a:cxnSpLocks/>
          </p:cNvCxnSpPr>
          <p:nvPr/>
        </p:nvCxnSpPr>
        <p:spPr>
          <a:xfrm rot="10800000">
            <a:off x="2412075" y="2575298"/>
            <a:ext cx="1229362" cy="267943"/>
          </a:xfrm>
          <a:prstGeom prst="bentConnector3">
            <a:avLst>
              <a:gd name="adj1" fmla="val 4892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B4A7ED40-1F20-3B0A-239A-D3D93173D4AF}"/>
              </a:ext>
            </a:extLst>
          </p:cNvPr>
          <p:cNvCxnSpPr>
            <a:cxnSpLocks/>
          </p:cNvCxnSpPr>
          <p:nvPr/>
        </p:nvCxnSpPr>
        <p:spPr>
          <a:xfrm rot="10800000" flipV="1">
            <a:off x="6290240" y="2245516"/>
            <a:ext cx="1634561" cy="63992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FEF4347D-B644-0F60-5D47-3458E5DE2BE1}"/>
              </a:ext>
            </a:extLst>
          </p:cNvPr>
          <p:cNvCxnSpPr>
            <a:cxnSpLocks/>
            <a:endCxn id="5" idx="3"/>
          </p:cNvCxnSpPr>
          <p:nvPr/>
        </p:nvCxnSpPr>
        <p:spPr>
          <a:xfrm rot="10800000" flipV="1">
            <a:off x="2414904" y="3351108"/>
            <a:ext cx="1375511" cy="12513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3421E35-802B-6665-A407-71B485C8252C}"/>
              </a:ext>
            </a:extLst>
          </p:cNvPr>
          <p:cNvPicPr>
            <a:picLocks noChangeAspect="1"/>
          </p:cNvPicPr>
          <p:nvPr/>
        </p:nvPicPr>
        <p:blipFill>
          <a:blip r:embed="rId6"/>
          <a:stretch>
            <a:fillRect/>
          </a:stretch>
        </p:blipFill>
        <p:spPr>
          <a:xfrm rot="14772183">
            <a:off x="2732385" y="1032655"/>
            <a:ext cx="4111166" cy="4111166"/>
          </a:xfrm>
          <a:prstGeom prst="rect">
            <a:avLst/>
          </a:prstGeom>
        </p:spPr>
      </p:pic>
      <p:pic>
        <p:nvPicPr>
          <p:cNvPr id="2" name="Picture 1">
            <a:extLst>
              <a:ext uri="{FF2B5EF4-FFF2-40B4-BE49-F238E27FC236}">
                <a16:creationId xmlns:a16="http://schemas.microsoft.com/office/drawing/2014/main" id="{E12F2037-95B1-B942-A967-DD4BE6553D58}"/>
              </a:ext>
            </a:extLst>
          </p:cNvPr>
          <p:cNvPicPr>
            <a:picLocks noChangeAspect="1"/>
          </p:cNvPicPr>
          <p:nvPr/>
        </p:nvPicPr>
        <p:blipFill>
          <a:blip r:embed="rId7"/>
          <a:stretch>
            <a:fillRect/>
          </a:stretch>
        </p:blipFill>
        <p:spPr>
          <a:xfrm>
            <a:off x="11341186" y="6019801"/>
            <a:ext cx="546014" cy="637016"/>
          </a:xfrm>
          <a:prstGeom prst="rect">
            <a:avLst/>
          </a:prstGeom>
        </p:spPr>
      </p:pic>
      <p:sp>
        <p:nvSpPr>
          <p:cNvPr id="12" name="TextBox 11">
            <a:extLst>
              <a:ext uri="{FF2B5EF4-FFF2-40B4-BE49-F238E27FC236}">
                <a16:creationId xmlns:a16="http://schemas.microsoft.com/office/drawing/2014/main" id="{61EE7A74-34ED-BAB9-4073-CF1DEF855035}"/>
              </a:ext>
            </a:extLst>
          </p:cNvPr>
          <p:cNvSpPr txBox="1"/>
          <p:nvPr/>
        </p:nvSpPr>
        <p:spPr>
          <a:xfrm>
            <a:off x="348916" y="329427"/>
            <a:ext cx="10471484"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a:ln>
                  <a:noFill/>
                </a:ln>
                <a:solidFill>
                  <a:srgbClr val="36748C"/>
                </a:solidFill>
                <a:effectLst/>
                <a:uLnTx/>
                <a:uFillTx/>
                <a:latin typeface="Arial" panose="020B0604020202020204" pitchFamily="34" charset="0"/>
                <a:ea typeface="+mn-ea"/>
                <a:cs typeface="Arial" panose="020B0604020202020204" pitchFamily="34" charset="0"/>
              </a:rPr>
              <a:t>Governance structure</a:t>
            </a:r>
            <a:endParaRPr kumimoji="0" lang="en-GB" altLang="en-US" sz="4000" b="0" i="0" u="none" strike="noStrike" kern="1200" cap="none" spc="0" normalizeH="0" baseline="0" noProof="0">
              <a:ln>
                <a:noFill/>
              </a:ln>
              <a:solidFill>
                <a:srgbClr val="36748C"/>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05B8CDB-FBEC-68A7-45D9-57B2E9C5120E}"/>
              </a:ext>
            </a:extLst>
          </p:cNvPr>
          <p:cNvSpPr txBox="1"/>
          <p:nvPr/>
        </p:nvSpPr>
        <p:spPr>
          <a:xfrm>
            <a:off x="652193" y="2509289"/>
            <a:ext cx="198613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EDCTP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Africa Office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3M Grant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for 2023-2025</a:t>
            </a:r>
          </a:p>
        </p:txBody>
      </p:sp>
      <p:sp>
        <p:nvSpPr>
          <p:cNvPr id="5" name="Rectangle 4">
            <a:extLst>
              <a:ext uri="{FF2B5EF4-FFF2-40B4-BE49-F238E27FC236}">
                <a16:creationId xmlns:a16="http://schemas.microsoft.com/office/drawing/2014/main" id="{2AA4DC1B-10AD-8BAA-94FE-C357585FA3A8}"/>
              </a:ext>
            </a:extLst>
          </p:cNvPr>
          <p:cNvSpPr/>
          <p:nvPr/>
        </p:nvSpPr>
        <p:spPr>
          <a:xfrm>
            <a:off x="985527" y="4221458"/>
            <a:ext cx="1429376" cy="76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A4D6C65-272B-EA95-06EC-BA012D4B3516}"/>
              </a:ext>
            </a:extLst>
          </p:cNvPr>
          <p:cNvSpPr txBox="1"/>
          <p:nvPr/>
        </p:nvSpPr>
        <p:spPr>
          <a:xfrm>
            <a:off x="1036473" y="4279292"/>
            <a:ext cx="132748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30 African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15 European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countries</a:t>
            </a:r>
          </a:p>
        </p:txBody>
      </p:sp>
      <p:sp>
        <p:nvSpPr>
          <p:cNvPr id="7" name="Rectangle 6">
            <a:extLst>
              <a:ext uri="{FF2B5EF4-FFF2-40B4-BE49-F238E27FC236}">
                <a16:creationId xmlns:a16="http://schemas.microsoft.com/office/drawing/2014/main" id="{C4FCC070-5D64-C007-4CD3-C623A995EC1D}"/>
              </a:ext>
            </a:extLst>
          </p:cNvPr>
          <p:cNvSpPr/>
          <p:nvPr/>
        </p:nvSpPr>
        <p:spPr>
          <a:xfrm>
            <a:off x="3609405" y="4727270"/>
            <a:ext cx="2431892" cy="5102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1A37D09-1CEE-43D0-2DFE-E604311CDADA}"/>
              </a:ext>
            </a:extLst>
          </p:cNvPr>
          <p:cNvSpPr txBox="1"/>
          <p:nvPr/>
        </p:nvSpPr>
        <p:spPr>
          <a:xfrm>
            <a:off x="3672978" y="4727268"/>
            <a:ext cx="230474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Global Health EDCTP3 Programme Office</a:t>
            </a:r>
          </a:p>
        </p:txBody>
      </p:sp>
      <p:sp>
        <p:nvSpPr>
          <p:cNvPr id="9" name="Rectangle 8">
            <a:extLst>
              <a:ext uri="{FF2B5EF4-FFF2-40B4-BE49-F238E27FC236}">
                <a16:creationId xmlns:a16="http://schemas.microsoft.com/office/drawing/2014/main" id="{43EF6EA1-1F24-E076-7066-60AFD0761D25}"/>
              </a:ext>
            </a:extLst>
          </p:cNvPr>
          <p:cNvSpPr/>
          <p:nvPr/>
        </p:nvSpPr>
        <p:spPr>
          <a:xfrm>
            <a:off x="6365895" y="5766192"/>
            <a:ext cx="2016106" cy="4797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D48D2ED-8601-F751-1098-68218D9A69E6}"/>
              </a:ext>
            </a:extLst>
          </p:cNvPr>
          <p:cNvSpPr txBox="1"/>
          <p:nvPr/>
        </p:nvSpPr>
        <p:spPr>
          <a:xfrm>
            <a:off x="6103135" y="5860689"/>
            <a:ext cx="260417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Contributing Partners</a:t>
            </a:r>
          </a:p>
        </p:txBody>
      </p:sp>
      <p:sp>
        <p:nvSpPr>
          <p:cNvPr id="14" name="Rectangle 13">
            <a:extLst>
              <a:ext uri="{FF2B5EF4-FFF2-40B4-BE49-F238E27FC236}">
                <a16:creationId xmlns:a16="http://schemas.microsoft.com/office/drawing/2014/main" id="{14E27E13-556F-1CF5-76E2-F63310B98838}"/>
              </a:ext>
            </a:extLst>
          </p:cNvPr>
          <p:cNvSpPr/>
          <p:nvPr/>
        </p:nvSpPr>
        <p:spPr>
          <a:xfrm>
            <a:off x="6708854" y="1059522"/>
            <a:ext cx="2431892" cy="2769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09CBD3A-EB78-843A-85D0-B8DFB3308F3C}"/>
              </a:ext>
            </a:extLst>
          </p:cNvPr>
          <p:cNvSpPr txBox="1"/>
          <p:nvPr/>
        </p:nvSpPr>
        <p:spPr>
          <a:xfrm>
            <a:off x="6772427" y="1059520"/>
            <a:ext cx="230474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rPr>
              <a:t>Global Health EDCTP3</a:t>
            </a:r>
          </a:p>
        </p:txBody>
      </p:sp>
      <p:sp>
        <p:nvSpPr>
          <p:cNvPr id="16" name="TextBox 15">
            <a:extLst>
              <a:ext uri="{FF2B5EF4-FFF2-40B4-BE49-F238E27FC236}">
                <a16:creationId xmlns:a16="http://schemas.microsoft.com/office/drawing/2014/main" id="{E36E70D1-70E4-D56A-7198-95C5AC247ECC}"/>
              </a:ext>
            </a:extLst>
          </p:cNvPr>
          <p:cNvSpPr txBox="1"/>
          <p:nvPr/>
        </p:nvSpPr>
        <p:spPr>
          <a:xfrm>
            <a:off x="3652832" y="2064912"/>
            <a:ext cx="243189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Governing Board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(ultimate decision-making body)</a:t>
            </a:r>
          </a:p>
        </p:txBody>
      </p:sp>
      <p:sp>
        <p:nvSpPr>
          <p:cNvPr id="17" name="TextBox 16">
            <a:extLst>
              <a:ext uri="{FF2B5EF4-FFF2-40B4-BE49-F238E27FC236}">
                <a16:creationId xmlns:a16="http://schemas.microsoft.com/office/drawing/2014/main" id="{B8250260-C0B8-8723-2DBC-EED1F64FA8C1}"/>
              </a:ext>
            </a:extLst>
          </p:cNvPr>
          <p:cNvSpPr txBox="1"/>
          <p:nvPr/>
        </p:nvSpPr>
        <p:spPr>
          <a:xfrm>
            <a:off x="6365895" y="2939834"/>
            <a:ext cx="162025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Advisory bodies</a:t>
            </a:r>
          </a:p>
        </p:txBody>
      </p:sp>
      <p:pic>
        <p:nvPicPr>
          <p:cNvPr id="21" name="Picture 20">
            <a:extLst>
              <a:ext uri="{FF2B5EF4-FFF2-40B4-BE49-F238E27FC236}">
                <a16:creationId xmlns:a16="http://schemas.microsoft.com/office/drawing/2014/main" id="{41976971-41A9-3FC7-8893-38440D4E924F}"/>
              </a:ext>
            </a:extLst>
          </p:cNvPr>
          <p:cNvPicPr>
            <a:picLocks noChangeAspect="1"/>
          </p:cNvPicPr>
          <p:nvPr/>
        </p:nvPicPr>
        <p:blipFill>
          <a:blip r:embed="rId8"/>
          <a:stretch>
            <a:fillRect/>
          </a:stretch>
        </p:blipFill>
        <p:spPr>
          <a:xfrm>
            <a:off x="3980685" y="2646897"/>
            <a:ext cx="646331" cy="646331"/>
          </a:xfrm>
          <a:prstGeom prst="rect">
            <a:avLst/>
          </a:prstGeom>
        </p:spPr>
      </p:pic>
      <p:pic>
        <p:nvPicPr>
          <p:cNvPr id="22" name="Picture 21">
            <a:extLst>
              <a:ext uri="{FF2B5EF4-FFF2-40B4-BE49-F238E27FC236}">
                <a16:creationId xmlns:a16="http://schemas.microsoft.com/office/drawing/2014/main" id="{14821FF1-C11D-EC0B-3615-112E369DC3E5}"/>
              </a:ext>
            </a:extLst>
          </p:cNvPr>
          <p:cNvPicPr>
            <a:picLocks noChangeAspect="1"/>
          </p:cNvPicPr>
          <p:nvPr/>
        </p:nvPicPr>
        <p:blipFill>
          <a:blip r:embed="rId9"/>
          <a:srcRect l="68213" r="1"/>
          <a:stretch/>
        </p:blipFill>
        <p:spPr>
          <a:xfrm>
            <a:off x="5035253" y="2733767"/>
            <a:ext cx="673100" cy="451284"/>
          </a:xfrm>
          <a:prstGeom prst="rect">
            <a:avLst/>
          </a:prstGeom>
        </p:spPr>
      </p:pic>
      <p:sp>
        <p:nvSpPr>
          <p:cNvPr id="23" name="TextBox 22">
            <a:extLst>
              <a:ext uri="{FF2B5EF4-FFF2-40B4-BE49-F238E27FC236}">
                <a16:creationId xmlns:a16="http://schemas.microsoft.com/office/drawing/2014/main" id="{F821389A-C359-C4EC-6BD7-B4527B260A54}"/>
              </a:ext>
            </a:extLst>
          </p:cNvPr>
          <p:cNvSpPr txBox="1"/>
          <p:nvPr/>
        </p:nvSpPr>
        <p:spPr>
          <a:xfrm>
            <a:off x="3697034" y="3360394"/>
            <a:ext cx="11939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EDCTP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Association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(6 members)</a:t>
            </a:r>
          </a:p>
        </p:txBody>
      </p:sp>
      <p:sp>
        <p:nvSpPr>
          <p:cNvPr id="24" name="TextBox 23">
            <a:extLst>
              <a:ext uri="{FF2B5EF4-FFF2-40B4-BE49-F238E27FC236}">
                <a16:creationId xmlns:a16="http://schemas.microsoft.com/office/drawing/2014/main" id="{C97C248C-321D-1588-CA12-2C69726A0B08}"/>
              </a:ext>
            </a:extLst>
          </p:cNvPr>
          <p:cNvSpPr txBox="1"/>
          <p:nvPr/>
        </p:nvSpPr>
        <p:spPr>
          <a:xfrm>
            <a:off x="4743401" y="3351108"/>
            <a:ext cx="11939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European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(6 members)</a:t>
            </a:r>
          </a:p>
        </p:txBody>
      </p:sp>
      <p:sp>
        <p:nvSpPr>
          <p:cNvPr id="25" name="TextBox 24">
            <a:extLst>
              <a:ext uri="{FF2B5EF4-FFF2-40B4-BE49-F238E27FC236}">
                <a16:creationId xmlns:a16="http://schemas.microsoft.com/office/drawing/2014/main" id="{909F1701-D9DB-7344-4583-A81BDDA8BE54}"/>
              </a:ext>
            </a:extLst>
          </p:cNvPr>
          <p:cNvSpPr txBox="1"/>
          <p:nvPr/>
        </p:nvSpPr>
        <p:spPr>
          <a:xfrm>
            <a:off x="7659991" y="2144703"/>
            <a:ext cx="19861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Stakeholders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Group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8A666C87-8B58-146F-A27D-8278C2662D7B}"/>
              </a:ext>
            </a:extLst>
          </p:cNvPr>
          <p:cNvSpPr txBox="1"/>
          <p:nvPr/>
        </p:nvSpPr>
        <p:spPr>
          <a:xfrm>
            <a:off x="7946347" y="3702514"/>
            <a:ext cx="150557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Scientific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Committee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srgbClr val="FEFFFF"/>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D0E24A6B-2095-245D-6195-F2A6B5FE1978}"/>
              </a:ext>
            </a:extLst>
          </p:cNvPr>
          <p:cNvCxnSpPr/>
          <p:nvPr/>
        </p:nvCxnSpPr>
        <p:spPr>
          <a:xfrm>
            <a:off x="7239000" y="5561416"/>
            <a:ext cx="0" cy="23706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410693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A6108-EF95-EC93-6FD2-76360FEEBFD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C3C0E4A-092D-C3C8-4380-8AB8743B5FC7}"/>
              </a:ext>
            </a:extLst>
          </p:cNvPr>
          <p:cNvPicPr>
            <a:picLocks noChangeAspect="1"/>
          </p:cNvPicPr>
          <p:nvPr/>
        </p:nvPicPr>
        <p:blipFill>
          <a:blip r:embed="rId2"/>
          <a:stretch>
            <a:fillRect/>
          </a:stretch>
        </p:blipFill>
        <p:spPr>
          <a:xfrm>
            <a:off x="8217461" y="0"/>
            <a:ext cx="3974539" cy="5990820"/>
          </a:xfrm>
          <a:prstGeom prst="rect">
            <a:avLst/>
          </a:prstGeom>
        </p:spPr>
      </p:pic>
      <p:pic>
        <p:nvPicPr>
          <p:cNvPr id="3" name="Picture 2">
            <a:extLst>
              <a:ext uri="{FF2B5EF4-FFF2-40B4-BE49-F238E27FC236}">
                <a16:creationId xmlns:a16="http://schemas.microsoft.com/office/drawing/2014/main" id="{6C6ECBB8-6D4B-6CB5-F1F0-FB01A3805A28}"/>
              </a:ext>
            </a:extLst>
          </p:cNvPr>
          <p:cNvPicPr>
            <a:picLocks noChangeAspect="1"/>
          </p:cNvPicPr>
          <p:nvPr/>
        </p:nvPicPr>
        <p:blipFill>
          <a:blip r:embed="rId3"/>
          <a:stretch>
            <a:fillRect/>
          </a:stretch>
        </p:blipFill>
        <p:spPr>
          <a:xfrm>
            <a:off x="11341186" y="6019801"/>
            <a:ext cx="546014" cy="637016"/>
          </a:xfrm>
          <a:prstGeom prst="rect">
            <a:avLst/>
          </a:prstGeom>
        </p:spPr>
      </p:pic>
      <p:sp>
        <p:nvSpPr>
          <p:cNvPr id="4" name="TextBox 3">
            <a:extLst>
              <a:ext uri="{FF2B5EF4-FFF2-40B4-BE49-F238E27FC236}">
                <a16:creationId xmlns:a16="http://schemas.microsoft.com/office/drawing/2014/main" id="{4A9EEDEF-12FA-8278-B604-EB9971EC2167}"/>
              </a:ext>
            </a:extLst>
          </p:cNvPr>
          <p:cNvSpPr txBox="1"/>
          <p:nvPr/>
        </p:nvSpPr>
        <p:spPr>
          <a:xfrm>
            <a:off x="348916" y="329427"/>
            <a:ext cx="9601200" cy="707886"/>
          </a:xfrm>
          <a:prstGeom prst="rect">
            <a:avLst/>
          </a:prstGeom>
          <a:noFill/>
        </p:spPr>
        <p:txBody>
          <a:bodyPr wrap="square" lIns="91440" tIns="45720" rIns="91440" bIns="45720" anchor="t">
            <a:spAutoFit/>
          </a:bodyPr>
          <a:lstStyle/>
          <a:p>
            <a:r>
              <a:rPr lang="en-IE" sz="4000">
                <a:solidFill>
                  <a:srgbClr val="36748C"/>
                </a:solidFill>
                <a:latin typeface="Arial" panose="020B0604020202020204" pitchFamily="34" charset="0"/>
                <a:cs typeface="Arial" panose="020B0604020202020204" pitchFamily="34" charset="0"/>
              </a:rPr>
              <a:t>EDCTP Association Members</a:t>
            </a:r>
            <a:endParaRPr lang="en-NL" sz="4000">
              <a:solidFill>
                <a:srgbClr val="36748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2DB001-97CE-8CB3-AB22-98D54C365EE9}"/>
              </a:ext>
            </a:extLst>
          </p:cNvPr>
          <p:cNvSpPr txBox="1"/>
          <p:nvPr/>
        </p:nvSpPr>
        <p:spPr>
          <a:xfrm>
            <a:off x="348916" y="1447800"/>
            <a:ext cx="2637260" cy="400110"/>
          </a:xfrm>
          <a:prstGeom prst="rect">
            <a:avLst/>
          </a:prstGeom>
          <a:noFill/>
        </p:spPr>
        <p:txBody>
          <a:bodyPr wrap="none" rtlCol="0">
            <a:spAutoFit/>
          </a:bodyPr>
          <a:lstStyle/>
          <a:p>
            <a:r>
              <a:rPr lang="en-GB" sz="2000" b="1">
                <a:solidFill>
                  <a:schemeClr val="accent1"/>
                </a:solidFill>
                <a:latin typeface="Arial" panose="020B0604020202020204" pitchFamily="34" charset="0"/>
                <a:cs typeface="Arial" panose="020B0604020202020204" pitchFamily="34" charset="0"/>
              </a:rPr>
              <a:t>European Countries</a:t>
            </a:r>
            <a:endParaRPr lang="en-NL" sz="200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FFA6C3-941A-8E8E-19BC-FA9221F836A4}"/>
              </a:ext>
            </a:extLst>
          </p:cNvPr>
          <p:cNvSpPr txBox="1"/>
          <p:nvPr/>
        </p:nvSpPr>
        <p:spPr>
          <a:xfrm>
            <a:off x="348916" y="3356775"/>
            <a:ext cx="2292615" cy="400110"/>
          </a:xfrm>
          <a:prstGeom prst="rect">
            <a:avLst/>
          </a:prstGeom>
          <a:noFill/>
        </p:spPr>
        <p:txBody>
          <a:bodyPr wrap="none" rtlCol="0">
            <a:spAutoFit/>
          </a:bodyPr>
          <a:lstStyle/>
          <a:p>
            <a:r>
              <a:rPr lang="en-GB" sz="2000" b="1">
                <a:solidFill>
                  <a:schemeClr val="accent1"/>
                </a:solidFill>
                <a:latin typeface="Arial" panose="020B0604020202020204" pitchFamily="34" charset="0"/>
                <a:cs typeface="Arial" panose="020B0604020202020204" pitchFamily="34" charset="0"/>
              </a:rPr>
              <a:t>African countries</a:t>
            </a:r>
            <a:endParaRPr lang="en-NL" sz="200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FB584FC-FC65-D57E-511A-D50A79F12C73}"/>
              </a:ext>
            </a:extLst>
          </p:cNvPr>
          <p:cNvSpPr txBox="1"/>
          <p:nvPr/>
        </p:nvSpPr>
        <p:spPr>
          <a:xfrm>
            <a:off x="6931432" y="5537818"/>
            <a:ext cx="3094388" cy="584775"/>
          </a:xfrm>
          <a:prstGeom prst="rect">
            <a:avLst/>
          </a:prstGeom>
          <a:noFill/>
        </p:spPr>
        <p:txBody>
          <a:bodyPr wrap="square">
            <a:spAutoFit/>
          </a:bodyPr>
          <a:lstStyle/>
          <a:p>
            <a:pPr marL="342900" indent="-342900" eaLnBrk="1" hangingPunct="1">
              <a:buFont typeface="+mj-lt"/>
              <a:buAutoNum type="arabicPeriod"/>
              <a:defRPr/>
            </a:pPr>
            <a:r>
              <a:rPr lang="en-GB" sz="1600">
                <a:solidFill>
                  <a:srgbClr val="000000"/>
                </a:solidFill>
                <a:latin typeface="Arial" panose="020B0604020202020204" pitchFamily="34" charset="0"/>
                <a:cs typeface="Arial" panose="020B0604020202020204" pitchFamily="34" charset="0"/>
              </a:rPr>
              <a:t>Angola</a:t>
            </a:r>
          </a:p>
          <a:p>
            <a:pPr marL="342900" indent="-342900" eaLnBrk="1" hangingPunct="1">
              <a:buFont typeface="+mj-lt"/>
              <a:buAutoNum type="arabicPeriod"/>
              <a:defRPr/>
            </a:pPr>
            <a:r>
              <a:rPr lang="en-GB" sz="1600">
                <a:solidFill>
                  <a:srgbClr val="000000"/>
                </a:solidFill>
                <a:latin typeface="Arial" panose="020B0604020202020204" pitchFamily="34" charset="0"/>
                <a:cs typeface="Arial" panose="020B0604020202020204" pitchFamily="34" charset="0"/>
              </a:rPr>
              <a:t>Switzerland</a:t>
            </a:r>
          </a:p>
        </p:txBody>
      </p:sp>
      <p:sp>
        <p:nvSpPr>
          <p:cNvPr id="10" name="TextBox 9">
            <a:extLst>
              <a:ext uri="{FF2B5EF4-FFF2-40B4-BE49-F238E27FC236}">
                <a16:creationId xmlns:a16="http://schemas.microsoft.com/office/drawing/2014/main" id="{D5589AC8-E2DF-8E0D-6F7D-A5EF90AB9270}"/>
              </a:ext>
            </a:extLst>
          </p:cNvPr>
          <p:cNvSpPr txBox="1"/>
          <p:nvPr/>
        </p:nvSpPr>
        <p:spPr>
          <a:xfrm>
            <a:off x="6931432" y="5113082"/>
            <a:ext cx="2435282" cy="400110"/>
          </a:xfrm>
          <a:prstGeom prst="rect">
            <a:avLst/>
          </a:prstGeom>
          <a:noFill/>
        </p:spPr>
        <p:txBody>
          <a:bodyPr wrap="none" rtlCol="0">
            <a:spAutoFit/>
          </a:bodyPr>
          <a:lstStyle/>
          <a:p>
            <a:r>
              <a:rPr lang="en-GB" sz="2000" b="1">
                <a:solidFill>
                  <a:schemeClr val="accent1"/>
                </a:solidFill>
                <a:latin typeface="Arial" panose="020B0604020202020204" pitchFamily="34" charset="0"/>
                <a:cs typeface="Arial" panose="020B0604020202020204" pitchFamily="34" charset="0"/>
              </a:rPr>
              <a:t>Aspirant members</a:t>
            </a:r>
            <a:endParaRPr lang="en-NL" sz="200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EAEA649-563A-AC31-783E-5479E7505FBE}"/>
              </a:ext>
            </a:extLst>
          </p:cNvPr>
          <p:cNvSpPr txBox="1"/>
          <p:nvPr/>
        </p:nvSpPr>
        <p:spPr>
          <a:xfrm>
            <a:off x="369888" y="1928479"/>
            <a:ext cx="5781722" cy="1323439"/>
          </a:xfrm>
          <a:prstGeom prst="rect">
            <a:avLst/>
          </a:prstGeom>
          <a:noFill/>
        </p:spPr>
        <p:txBody>
          <a:bodyPr wrap="square" numCol="3" rtlCol="0">
            <a:spAutoFit/>
          </a:bodyPr>
          <a:lstStyle/>
          <a:p>
            <a:pPr marL="342900" indent="-342900">
              <a:buFont typeface="+mj-lt"/>
              <a:buAutoNum type="arabicPeriod"/>
            </a:pPr>
            <a:r>
              <a:rPr lang="en-GB" sz="1600">
                <a:latin typeface="Arial" panose="020B0604020202020204" pitchFamily="34" charset="0"/>
                <a:cs typeface="Arial" panose="020B0604020202020204" pitchFamily="34" charset="0"/>
              </a:rPr>
              <a:t>Austria</a:t>
            </a:r>
          </a:p>
          <a:p>
            <a:pPr marL="342900" indent="-342900">
              <a:buFont typeface="+mj-lt"/>
              <a:buAutoNum type="arabicPeriod"/>
            </a:pPr>
            <a:r>
              <a:rPr lang="en-GB" sz="1600">
                <a:latin typeface="Arial" panose="020B0604020202020204" pitchFamily="34" charset="0"/>
                <a:cs typeface="Arial" panose="020B0604020202020204" pitchFamily="34" charset="0"/>
              </a:rPr>
              <a:t>Belgium</a:t>
            </a:r>
          </a:p>
          <a:p>
            <a:pPr marL="342900" indent="-342900">
              <a:buFont typeface="+mj-lt"/>
              <a:buAutoNum type="arabicPeriod"/>
            </a:pPr>
            <a:r>
              <a:rPr lang="en-GB" sz="1600">
                <a:latin typeface="Arial" panose="020B0604020202020204" pitchFamily="34" charset="0"/>
                <a:cs typeface="Arial" panose="020B0604020202020204" pitchFamily="34" charset="0"/>
              </a:rPr>
              <a:t>Denmark</a:t>
            </a:r>
          </a:p>
          <a:p>
            <a:pPr marL="342900" indent="-342900">
              <a:buFont typeface="+mj-lt"/>
              <a:buAutoNum type="arabicPeriod"/>
            </a:pPr>
            <a:r>
              <a:rPr lang="en-GB" sz="1600">
                <a:latin typeface="Arial" panose="020B0604020202020204" pitchFamily="34" charset="0"/>
                <a:cs typeface="Arial" panose="020B0604020202020204" pitchFamily="34" charset="0"/>
              </a:rPr>
              <a:t>Finland</a:t>
            </a:r>
          </a:p>
          <a:p>
            <a:pPr marL="342900" indent="-342900">
              <a:buFont typeface="+mj-lt"/>
              <a:buAutoNum type="arabicPeriod"/>
            </a:pPr>
            <a:r>
              <a:rPr lang="en-GB" sz="1600">
                <a:latin typeface="Arial" panose="020B0604020202020204" pitchFamily="34" charset="0"/>
                <a:cs typeface="Arial" panose="020B0604020202020204" pitchFamily="34" charset="0"/>
              </a:rPr>
              <a:t>France</a:t>
            </a:r>
          </a:p>
          <a:p>
            <a:pPr marL="342900" indent="-342900">
              <a:buFont typeface="+mj-lt"/>
              <a:buAutoNum type="arabicPeriod"/>
            </a:pPr>
            <a:r>
              <a:rPr lang="en-GB" sz="1600">
                <a:latin typeface="Arial" panose="020B0604020202020204" pitchFamily="34" charset="0"/>
                <a:cs typeface="Arial" panose="020B0604020202020204" pitchFamily="34" charset="0"/>
              </a:rPr>
              <a:t>Germany</a:t>
            </a:r>
          </a:p>
          <a:p>
            <a:pPr marL="342900" indent="-342900">
              <a:buFont typeface="+mj-lt"/>
              <a:buAutoNum type="arabicPeriod"/>
            </a:pPr>
            <a:r>
              <a:rPr lang="en-GB" sz="1600">
                <a:latin typeface="Arial" panose="020B0604020202020204" pitchFamily="34" charset="0"/>
                <a:cs typeface="Arial" panose="020B0604020202020204" pitchFamily="34" charset="0"/>
              </a:rPr>
              <a:t>Ireland</a:t>
            </a:r>
          </a:p>
          <a:p>
            <a:pPr marL="342900" indent="-342900">
              <a:buFont typeface="+mj-lt"/>
              <a:buAutoNum type="arabicPeriod"/>
            </a:pPr>
            <a:r>
              <a:rPr lang="en-GB" sz="1600">
                <a:latin typeface="Arial" panose="020B0604020202020204" pitchFamily="34" charset="0"/>
                <a:cs typeface="Arial" panose="020B0604020202020204" pitchFamily="34" charset="0"/>
              </a:rPr>
              <a:t>Italy</a:t>
            </a:r>
          </a:p>
          <a:p>
            <a:pPr marL="342900" indent="-342900">
              <a:buFont typeface="+mj-lt"/>
              <a:buAutoNum type="arabicPeriod"/>
            </a:pPr>
            <a:r>
              <a:rPr lang="en-GB" sz="1600">
                <a:latin typeface="Arial" panose="020B0604020202020204" pitchFamily="34" charset="0"/>
                <a:cs typeface="Arial" panose="020B0604020202020204" pitchFamily="34" charset="0"/>
              </a:rPr>
              <a:t>Luxembourg</a:t>
            </a:r>
          </a:p>
          <a:p>
            <a:pPr marL="342900" indent="-342900">
              <a:buFont typeface="+mj-lt"/>
              <a:buAutoNum type="arabicPeriod"/>
            </a:pPr>
            <a:r>
              <a:rPr lang="en-GB" sz="1600">
                <a:latin typeface="Arial" panose="020B0604020202020204" pitchFamily="34" charset="0"/>
                <a:cs typeface="Arial" panose="020B0604020202020204" pitchFamily="34" charset="0"/>
              </a:rPr>
              <a:t>Netherlands</a:t>
            </a:r>
          </a:p>
          <a:p>
            <a:pPr marL="342900" indent="-342900">
              <a:buFont typeface="+mj-lt"/>
              <a:buAutoNum type="arabicPeriod"/>
            </a:pPr>
            <a:r>
              <a:rPr lang="en-GB" sz="1600">
                <a:latin typeface="Arial" panose="020B0604020202020204" pitchFamily="34" charset="0"/>
                <a:cs typeface="Arial" panose="020B0604020202020204" pitchFamily="34" charset="0"/>
              </a:rPr>
              <a:t>Norway</a:t>
            </a:r>
          </a:p>
          <a:p>
            <a:pPr marL="342900" indent="-342900">
              <a:buFont typeface="+mj-lt"/>
              <a:buAutoNum type="arabicPeriod"/>
            </a:pPr>
            <a:r>
              <a:rPr lang="en-GB" sz="1600">
                <a:latin typeface="Arial" panose="020B0604020202020204" pitchFamily="34" charset="0"/>
                <a:cs typeface="Arial" panose="020B0604020202020204" pitchFamily="34" charset="0"/>
              </a:rPr>
              <a:t>Portugal</a:t>
            </a:r>
          </a:p>
          <a:p>
            <a:pPr marL="342900" indent="-342900">
              <a:buFont typeface="+mj-lt"/>
              <a:buAutoNum type="arabicPeriod"/>
            </a:pPr>
            <a:r>
              <a:rPr lang="en-GB" sz="1600">
                <a:latin typeface="Arial" panose="020B0604020202020204" pitchFamily="34" charset="0"/>
                <a:cs typeface="Arial" panose="020B0604020202020204" pitchFamily="34" charset="0"/>
              </a:rPr>
              <a:t>Spain</a:t>
            </a:r>
          </a:p>
          <a:p>
            <a:pPr marL="342900" indent="-342900">
              <a:buFont typeface="+mj-lt"/>
              <a:buAutoNum type="arabicPeriod"/>
            </a:pPr>
            <a:r>
              <a:rPr lang="en-GB" sz="1600">
                <a:latin typeface="Arial" panose="020B0604020202020204" pitchFamily="34" charset="0"/>
                <a:cs typeface="Arial" panose="020B0604020202020204" pitchFamily="34" charset="0"/>
              </a:rPr>
              <a:t>Sweden</a:t>
            </a:r>
          </a:p>
          <a:p>
            <a:pPr marL="342900" indent="-342900">
              <a:buFont typeface="+mj-lt"/>
              <a:buAutoNum type="arabicPeriod"/>
            </a:pPr>
            <a:r>
              <a:rPr lang="en-GB" sz="1600">
                <a:latin typeface="Arial" panose="020B0604020202020204" pitchFamily="34" charset="0"/>
                <a:cs typeface="Arial" panose="020B0604020202020204" pitchFamily="34" charset="0"/>
              </a:rPr>
              <a:t>United Kingdom</a:t>
            </a:r>
          </a:p>
        </p:txBody>
      </p:sp>
      <p:sp>
        <p:nvSpPr>
          <p:cNvPr id="13" name="TextBox 12">
            <a:extLst>
              <a:ext uri="{FF2B5EF4-FFF2-40B4-BE49-F238E27FC236}">
                <a16:creationId xmlns:a16="http://schemas.microsoft.com/office/drawing/2014/main" id="{0D8077C3-8E0E-64F7-A8C8-532972C6780C}"/>
              </a:ext>
            </a:extLst>
          </p:cNvPr>
          <p:cNvSpPr txBox="1"/>
          <p:nvPr/>
        </p:nvSpPr>
        <p:spPr>
          <a:xfrm>
            <a:off x="393597" y="3806137"/>
            <a:ext cx="7150203" cy="2850680"/>
          </a:xfrm>
          <a:prstGeom prst="rect">
            <a:avLst/>
          </a:prstGeom>
          <a:noFill/>
        </p:spPr>
        <p:txBody>
          <a:bodyPr wrap="square" numCol="3" rtlCol="0">
            <a:spAutoFit/>
          </a:bodyPr>
          <a:lstStyle/>
          <a:p>
            <a:pPr marL="342900" indent="-342900">
              <a:buFont typeface="+mj-lt"/>
              <a:buAutoNum type="arabicPeriod"/>
            </a:pPr>
            <a:r>
              <a:rPr lang="en-GB" sz="1600">
                <a:latin typeface="Arial" panose="020B0604020202020204" pitchFamily="34" charset="0"/>
                <a:cs typeface="Arial" panose="020B0604020202020204" pitchFamily="34" charset="0"/>
              </a:rPr>
              <a:t>Benin</a:t>
            </a:r>
          </a:p>
          <a:p>
            <a:pPr marL="342900" indent="-342900">
              <a:buFont typeface="+mj-lt"/>
              <a:buAutoNum type="arabicPeriod"/>
            </a:pPr>
            <a:r>
              <a:rPr lang="en-GB" sz="1600">
                <a:latin typeface="Arial" panose="020B0604020202020204" pitchFamily="34" charset="0"/>
                <a:cs typeface="Arial" panose="020B0604020202020204" pitchFamily="34" charset="0"/>
              </a:rPr>
              <a:t>Burkina Faso</a:t>
            </a:r>
          </a:p>
          <a:p>
            <a:pPr marL="342900" indent="-342900">
              <a:buFont typeface="+mj-lt"/>
              <a:buAutoNum type="arabicPeriod"/>
            </a:pPr>
            <a:r>
              <a:rPr lang="en-GB" sz="1600">
                <a:latin typeface="Arial" panose="020B0604020202020204" pitchFamily="34" charset="0"/>
                <a:cs typeface="Arial" panose="020B0604020202020204" pitchFamily="34" charset="0"/>
              </a:rPr>
              <a:t>Cameroon</a:t>
            </a:r>
          </a:p>
          <a:p>
            <a:pPr marL="342900" indent="-342900">
              <a:buFont typeface="+mj-lt"/>
              <a:buAutoNum type="arabicPeriod"/>
            </a:pPr>
            <a:r>
              <a:rPr lang="en-GB" sz="1600">
                <a:latin typeface="Arial" panose="020B0604020202020204" pitchFamily="34" charset="0"/>
                <a:cs typeface="Arial" panose="020B0604020202020204" pitchFamily="34" charset="0"/>
              </a:rPr>
              <a:t>Cote d’Ivoire</a:t>
            </a:r>
          </a:p>
          <a:p>
            <a:pPr marL="342900" indent="-342900">
              <a:buFont typeface="+mj-lt"/>
              <a:buAutoNum type="arabicPeriod"/>
            </a:pPr>
            <a:r>
              <a:rPr lang="en-GB" sz="1600">
                <a:latin typeface="Arial" panose="020B0604020202020204" pitchFamily="34" charset="0"/>
                <a:cs typeface="Arial" panose="020B0604020202020204" pitchFamily="34" charset="0"/>
              </a:rPr>
              <a:t>Democratic Republic of the Congo</a:t>
            </a:r>
          </a:p>
          <a:p>
            <a:pPr marL="342900" indent="-342900">
              <a:buFont typeface="+mj-lt"/>
              <a:buAutoNum type="arabicPeriod"/>
            </a:pPr>
            <a:r>
              <a:rPr lang="en-GB" sz="1600">
                <a:latin typeface="Arial" panose="020B0604020202020204" pitchFamily="34" charset="0"/>
                <a:cs typeface="Arial" panose="020B0604020202020204" pitchFamily="34" charset="0"/>
              </a:rPr>
              <a:t>Congo</a:t>
            </a:r>
          </a:p>
          <a:p>
            <a:pPr marL="342900" indent="-342900">
              <a:buFont typeface="+mj-lt"/>
              <a:buAutoNum type="arabicPeriod"/>
            </a:pPr>
            <a:r>
              <a:rPr lang="en-GB" sz="1600">
                <a:effectLst/>
                <a:latin typeface="Helvetica" pitchFamily="2" charset="0"/>
              </a:rPr>
              <a:t>Eswatini</a:t>
            </a:r>
            <a:endParaRPr lang="en-GB" sz="1600">
              <a:latin typeface="Arial" panose="020B0604020202020204" pitchFamily="34" charset="0"/>
              <a:cs typeface="Arial" panose="020B0604020202020204" pitchFamily="34" charset="0"/>
            </a:endParaRPr>
          </a:p>
          <a:p>
            <a:pPr marL="342900" indent="-342900">
              <a:buFont typeface="+mj-lt"/>
              <a:buAutoNum type="arabicPeriod"/>
            </a:pPr>
            <a:r>
              <a:rPr lang="en-GB" sz="1600">
                <a:latin typeface="Arial" panose="020B0604020202020204" pitchFamily="34" charset="0"/>
                <a:cs typeface="Arial" panose="020B0604020202020204" pitchFamily="34" charset="0"/>
              </a:rPr>
              <a:t>Ethiopia</a:t>
            </a:r>
          </a:p>
          <a:p>
            <a:pPr marL="342900" indent="-342900">
              <a:buFont typeface="+mj-lt"/>
              <a:buAutoNum type="arabicPeriod"/>
            </a:pPr>
            <a:r>
              <a:rPr lang="en-GB" sz="1600">
                <a:latin typeface="Arial" panose="020B0604020202020204" pitchFamily="34" charset="0"/>
                <a:cs typeface="Arial" panose="020B0604020202020204" pitchFamily="34" charset="0"/>
              </a:rPr>
              <a:t>Gabon</a:t>
            </a:r>
          </a:p>
          <a:p>
            <a:pPr marL="342900" indent="-342900">
              <a:buFont typeface="+mj-lt"/>
              <a:buAutoNum type="arabicPeriod"/>
            </a:pPr>
            <a:r>
              <a:rPr lang="en-GB" sz="1600">
                <a:latin typeface="Arial" panose="020B0604020202020204" pitchFamily="34" charset="0"/>
                <a:cs typeface="Arial" panose="020B0604020202020204" pitchFamily="34" charset="0"/>
              </a:rPr>
              <a:t>The Gambia</a:t>
            </a:r>
          </a:p>
          <a:p>
            <a:pPr marL="342900" indent="-342900">
              <a:buFont typeface="+mj-lt"/>
              <a:buAutoNum type="arabicPeriod"/>
            </a:pPr>
            <a:r>
              <a:rPr lang="en-GB" sz="1600">
                <a:latin typeface="Arial" panose="020B0604020202020204" pitchFamily="34" charset="0"/>
                <a:cs typeface="Arial" panose="020B0604020202020204" pitchFamily="34" charset="0"/>
              </a:rPr>
              <a:t>Ghana</a:t>
            </a:r>
          </a:p>
          <a:p>
            <a:pPr marL="342900" indent="-342900">
              <a:buFont typeface="+mj-lt"/>
              <a:buAutoNum type="arabicPeriod"/>
            </a:pPr>
            <a:r>
              <a:rPr lang="en-GB" sz="1600">
                <a:latin typeface="Arial" panose="020B0604020202020204" pitchFamily="34" charset="0"/>
                <a:cs typeface="Arial" panose="020B0604020202020204" pitchFamily="34" charset="0"/>
              </a:rPr>
              <a:t>Guinea-Bissau</a:t>
            </a:r>
          </a:p>
          <a:p>
            <a:pPr marL="342900" indent="-342900">
              <a:buFont typeface="+mj-lt"/>
              <a:buAutoNum type="arabicPeriod"/>
            </a:pPr>
            <a:r>
              <a:rPr lang="en-GB" sz="1600">
                <a:latin typeface="Arial" panose="020B0604020202020204" pitchFamily="34" charset="0"/>
                <a:cs typeface="Arial" panose="020B0604020202020204" pitchFamily="34" charset="0"/>
              </a:rPr>
              <a:t>Guinea-Conakry</a:t>
            </a:r>
          </a:p>
          <a:p>
            <a:pPr marL="342900" indent="-342900">
              <a:buFont typeface="+mj-lt"/>
              <a:buAutoNum type="arabicPeriod"/>
            </a:pPr>
            <a:r>
              <a:rPr lang="en-GB" sz="1600">
                <a:latin typeface="Arial" panose="020B0604020202020204" pitchFamily="34" charset="0"/>
                <a:cs typeface="Arial" panose="020B0604020202020204" pitchFamily="34" charset="0"/>
              </a:rPr>
              <a:t>Kenya</a:t>
            </a:r>
          </a:p>
          <a:p>
            <a:pPr marL="342900" indent="-342900">
              <a:buFont typeface="+mj-lt"/>
              <a:buAutoNum type="arabicPeriod"/>
            </a:pPr>
            <a:r>
              <a:rPr lang="en-GB" sz="1600">
                <a:latin typeface="Arial" panose="020B0604020202020204" pitchFamily="34" charset="0"/>
                <a:cs typeface="Arial" panose="020B0604020202020204" pitchFamily="34" charset="0"/>
              </a:rPr>
              <a:t>Liberia</a:t>
            </a:r>
          </a:p>
          <a:p>
            <a:pPr marL="342900" indent="-342900">
              <a:buFont typeface="+mj-lt"/>
              <a:buAutoNum type="arabicPeriod"/>
            </a:pPr>
            <a:r>
              <a:rPr lang="en-GB" sz="1600">
                <a:latin typeface="Arial" panose="020B0604020202020204" pitchFamily="34" charset="0"/>
                <a:cs typeface="Arial" panose="020B0604020202020204" pitchFamily="34" charset="0"/>
              </a:rPr>
              <a:t>Mali</a:t>
            </a:r>
          </a:p>
          <a:p>
            <a:pPr marL="342900" indent="-342900">
              <a:buFont typeface="+mj-lt"/>
              <a:buAutoNum type="arabicPeriod"/>
            </a:pPr>
            <a:r>
              <a:rPr lang="en-GB" sz="1600">
                <a:latin typeface="Arial" panose="020B0604020202020204" pitchFamily="34" charset="0"/>
                <a:cs typeface="Arial" panose="020B0604020202020204" pitchFamily="34" charset="0"/>
              </a:rPr>
              <a:t>Malawi</a:t>
            </a:r>
          </a:p>
          <a:p>
            <a:pPr marL="342900" indent="-342900">
              <a:buFont typeface="+mj-lt"/>
              <a:buAutoNum type="arabicPeriod"/>
            </a:pPr>
            <a:r>
              <a:rPr lang="en-GB" sz="1600">
                <a:latin typeface="Arial" panose="020B0604020202020204" pitchFamily="34" charset="0"/>
                <a:cs typeface="Arial" panose="020B0604020202020204" pitchFamily="34" charset="0"/>
              </a:rPr>
              <a:t>Mozambique</a:t>
            </a:r>
          </a:p>
          <a:p>
            <a:pPr marL="342900" indent="-342900">
              <a:buFont typeface="+mj-lt"/>
              <a:buAutoNum type="arabicPeriod"/>
            </a:pPr>
            <a:r>
              <a:rPr lang="en-GB" sz="1600">
                <a:effectLst/>
                <a:latin typeface="Helvetica" pitchFamily="2" charset="0"/>
              </a:rPr>
              <a:t>Namibia</a:t>
            </a:r>
            <a:endParaRPr lang="en-GB" sz="1600">
              <a:latin typeface="Arial" panose="020B0604020202020204" pitchFamily="34" charset="0"/>
              <a:cs typeface="Arial" panose="020B0604020202020204" pitchFamily="34" charset="0"/>
            </a:endParaRPr>
          </a:p>
          <a:p>
            <a:pPr marL="342900" indent="-342900">
              <a:buFont typeface="+mj-lt"/>
              <a:buAutoNum type="arabicPeriod"/>
            </a:pPr>
            <a:r>
              <a:rPr lang="en-GB" sz="1600">
                <a:latin typeface="Arial" panose="020B0604020202020204" pitchFamily="34" charset="0"/>
                <a:cs typeface="Arial" panose="020B0604020202020204" pitchFamily="34" charset="0"/>
              </a:rPr>
              <a:t>Niger</a:t>
            </a:r>
          </a:p>
          <a:p>
            <a:pPr marL="342900" indent="-342900">
              <a:buFont typeface="+mj-lt"/>
              <a:buAutoNum type="arabicPeriod"/>
            </a:pPr>
            <a:r>
              <a:rPr lang="en-GB" sz="1600">
                <a:latin typeface="Arial" panose="020B0604020202020204" pitchFamily="34" charset="0"/>
                <a:cs typeface="Arial" panose="020B0604020202020204" pitchFamily="34" charset="0"/>
              </a:rPr>
              <a:t>Nigeria</a:t>
            </a:r>
          </a:p>
          <a:p>
            <a:pPr marL="342900" indent="-342900">
              <a:buFont typeface="+mj-lt"/>
              <a:buAutoNum type="arabicPeriod"/>
            </a:pPr>
            <a:r>
              <a:rPr lang="en-GB" sz="1600">
                <a:latin typeface="Arial" panose="020B0604020202020204" pitchFamily="34" charset="0"/>
                <a:cs typeface="Arial" panose="020B0604020202020204" pitchFamily="34" charset="0"/>
              </a:rPr>
              <a:t>Rwanda</a:t>
            </a:r>
          </a:p>
          <a:p>
            <a:pPr marL="342900" indent="-342900">
              <a:buFont typeface="+mj-lt"/>
              <a:buAutoNum type="arabicPeriod"/>
            </a:pPr>
            <a:r>
              <a:rPr lang="en-GB" sz="1600">
                <a:latin typeface="Arial" panose="020B0604020202020204" pitchFamily="34" charset="0"/>
                <a:cs typeface="Arial" panose="020B0604020202020204" pitchFamily="34" charset="0"/>
              </a:rPr>
              <a:t>Senegal</a:t>
            </a:r>
          </a:p>
          <a:p>
            <a:pPr marL="342900" indent="-342900">
              <a:buFont typeface="+mj-lt"/>
              <a:buAutoNum type="arabicPeriod"/>
            </a:pPr>
            <a:r>
              <a:rPr lang="en-GB" sz="1600">
                <a:latin typeface="Arial" panose="020B0604020202020204" pitchFamily="34" charset="0"/>
                <a:cs typeface="Arial" panose="020B0604020202020204" pitchFamily="34" charset="0"/>
              </a:rPr>
              <a:t>Sierra Leone</a:t>
            </a:r>
          </a:p>
          <a:p>
            <a:pPr marL="342900" indent="-342900">
              <a:buFont typeface="+mj-lt"/>
              <a:buAutoNum type="arabicPeriod"/>
            </a:pPr>
            <a:r>
              <a:rPr lang="en-GB" sz="1600">
                <a:latin typeface="Arial" panose="020B0604020202020204" pitchFamily="34" charset="0"/>
                <a:cs typeface="Arial" panose="020B0604020202020204" pitchFamily="34" charset="0"/>
              </a:rPr>
              <a:t>Somalia</a:t>
            </a:r>
          </a:p>
          <a:p>
            <a:pPr marL="342900" indent="-342900">
              <a:buFont typeface="+mj-lt"/>
              <a:buAutoNum type="arabicPeriod"/>
            </a:pPr>
            <a:r>
              <a:rPr lang="en-GB" sz="1600">
                <a:latin typeface="Arial" panose="020B0604020202020204" pitchFamily="34" charset="0"/>
                <a:cs typeface="Arial" panose="020B0604020202020204" pitchFamily="34" charset="0"/>
              </a:rPr>
              <a:t>South Africa</a:t>
            </a:r>
          </a:p>
          <a:p>
            <a:pPr marL="342900" indent="-342900">
              <a:buFont typeface="+mj-lt"/>
              <a:buAutoNum type="arabicPeriod"/>
            </a:pPr>
            <a:r>
              <a:rPr lang="en-GB" sz="1600">
                <a:latin typeface="Arial" panose="020B0604020202020204" pitchFamily="34" charset="0"/>
                <a:cs typeface="Arial" panose="020B0604020202020204" pitchFamily="34" charset="0"/>
              </a:rPr>
              <a:t>Tanzania</a:t>
            </a:r>
          </a:p>
          <a:p>
            <a:pPr marL="342900" indent="-342900">
              <a:buFont typeface="+mj-lt"/>
              <a:buAutoNum type="arabicPeriod"/>
            </a:pPr>
            <a:r>
              <a:rPr lang="en-GB" sz="1600">
                <a:latin typeface="Arial" panose="020B0604020202020204" pitchFamily="34" charset="0"/>
                <a:cs typeface="Arial" panose="020B0604020202020204" pitchFamily="34" charset="0"/>
              </a:rPr>
              <a:t>Uganda</a:t>
            </a:r>
          </a:p>
          <a:p>
            <a:pPr marL="342900" indent="-342900">
              <a:buFont typeface="+mj-lt"/>
              <a:buAutoNum type="arabicPeriod"/>
            </a:pPr>
            <a:r>
              <a:rPr lang="en-GB" sz="1600">
                <a:latin typeface="Arial" panose="020B0604020202020204" pitchFamily="34" charset="0"/>
                <a:cs typeface="Arial" panose="020B0604020202020204" pitchFamily="34" charset="0"/>
              </a:rPr>
              <a:t>Zambia</a:t>
            </a:r>
          </a:p>
          <a:p>
            <a:pPr marL="342900" indent="-342900">
              <a:buFont typeface="+mj-lt"/>
              <a:buAutoNum type="arabicPeriod"/>
            </a:pPr>
            <a:r>
              <a:rPr lang="en-GB" sz="1600">
                <a:latin typeface="Arial" panose="020B0604020202020204" pitchFamily="34" charset="0"/>
                <a:cs typeface="Arial" panose="020B0604020202020204" pitchFamily="34" charset="0"/>
              </a:rPr>
              <a:t>Zimbabwe</a:t>
            </a:r>
          </a:p>
        </p:txBody>
      </p:sp>
    </p:spTree>
    <p:extLst>
      <p:ext uri="{BB962C8B-B14F-4D97-AF65-F5344CB8AC3E}">
        <p14:creationId xmlns:p14="http://schemas.microsoft.com/office/powerpoint/2010/main" val="18629021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08D26-24B1-C3A8-44F6-63EEF73AC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C1885-05C9-CE9C-D9DE-3DF03EB367E7}"/>
              </a:ext>
            </a:extLst>
          </p:cNvPr>
          <p:cNvSpPr>
            <a:spLocks noGrp="1"/>
          </p:cNvSpPr>
          <p:nvPr>
            <p:ph type="title"/>
          </p:nvPr>
        </p:nvSpPr>
        <p:spPr/>
        <p:txBody>
          <a:bodyPr>
            <a:normAutofit fontScale="90000"/>
          </a:bodyPr>
          <a:lstStyle/>
          <a:p>
            <a:r>
              <a:rPr lang="en-US">
                <a:solidFill>
                  <a:srgbClr val="36748C"/>
                </a:solidFill>
                <a:latin typeface="Arial" panose="020B0604020202020204" pitchFamily="34" charset="0"/>
                <a:ea typeface="+mn-ea"/>
                <a:cs typeface="Arial" panose="020B0604020202020204" pitchFamily="34" charset="0"/>
              </a:rPr>
              <a:t>Role and responsibilities </a:t>
            </a:r>
          </a:p>
        </p:txBody>
      </p:sp>
      <p:sp>
        <p:nvSpPr>
          <p:cNvPr id="3" name="Subtitle 2">
            <a:extLst>
              <a:ext uri="{FF2B5EF4-FFF2-40B4-BE49-F238E27FC236}">
                <a16:creationId xmlns:a16="http://schemas.microsoft.com/office/drawing/2014/main" id="{0947DB67-A46F-FA27-EF41-B94A4CB27580}"/>
              </a:ext>
            </a:extLst>
          </p:cNvPr>
          <p:cNvSpPr>
            <a:spLocks noGrp="1"/>
          </p:cNvSpPr>
          <p:nvPr>
            <p:ph type="subTitle" idx="1"/>
          </p:nvPr>
        </p:nvSpPr>
        <p:spPr>
          <a:xfrm>
            <a:off x="322267" y="1119673"/>
            <a:ext cx="5462713" cy="307777"/>
          </a:xfrm>
        </p:spPr>
        <p:txBody>
          <a:bodyPr/>
          <a:lstStyle/>
          <a:p>
            <a:r>
              <a:rPr lang="en-US"/>
              <a:t>The role of Global Health EDCTP3 JU </a:t>
            </a:r>
          </a:p>
        </p:txBody>
      </p:sp>
      <p:sp>
        <p:nvSpPr>
          <p:cNvPr id="4" name="Text Placeholder 3">
            <a:extLst>
              <a:ext uri="{FF2B5EF4-FFF2-40B4-BE49-F238E27FC236}">
                <a16:creationId xmlns:a16="http://schemas.microsoft.com/office/drawing/2014/main" id="{8ACB1C2C-F61E-CC6D-0A7E-96AC50A8DD4D}"/>
              </a:ext>
            </a:extLst>
          </p:cNvPr>
          <p:cNvSpPr>
            <a:spLocks noGrp="1"/>
          </p:cNvSpPr>
          <p:nvPr>
            <p:ph type="body" sz="quarter" idx="14"/>
          </p:nvPr>
        </p:nvSpPr>
        <p:spPr>
          <a:xfrm>
            <a:off x="322264" y="1625148"/>
            <a:ext cx="5603161" cy="4829440"/>
          </a:xfrm>
        </p:spPr>
        <p:txBody>
          <a:bodyPr vert="horz" lIns="0" tIns="0" rIns="0" bIns="0" rtlCol="0" anchor="t">
            <a:noAutofit/>
          </a:bodyPr>
          <a:lstStyle/>
          <a:p>
            <a:pPr marL="171450" indent="-171450" algn="l" rtl="0" fontAlgn="base">
              <a:buFont typeface="Arial" panose="020B0604020202020204" pitchFamily="34" charset="0"/>
              <a:buChar char="•"/>
            </a:pPr>
            <a:r>
              <a:rPr lang="en-GB" sz="1400" b="0" i="0" u="none" strike="noStrike">
                <a:effectLst/>
                <a:cs typeface="Arial"/>
              </a:rPr>
              <a:t>Granting authority, following the Joint Undertaking EU regulations and laws</a:t>
            </a:r>
            <a:r>
              <a:rPr lang="en-US" sz="1400" b="0" i="0">
                <a:effectLst/>
                <a:cs typeface="Arial"/>
              </a:rPr>
              <a:t>​</a:t>
            </a:r>
          </a:p>
          <a:p>
            <a:pPr marL="171450" indent="-171450" algn="l" rtl="0" fontAlgn="base">
              <a:buFont typeface="Arial" panose="020B0604020202020204" pitchFamily="34" charset="0"/>
              <a:buChar char="•"/>
            </a:pPr>
            <a:r>
              <a:rPr lang="en-US" sz="1400">
                <a:cs typeface="Arial"/>
              </a:rPr>
              <a:t>Horizon Europe grants</a:t>
            </a:r>
            <a:endParaRPr lang="en-US" sz="1400" b="0" i="0">
              <a:solidFill>
                <a:srgbClr val="000000"/>
              </a:solidFill>
              <a:effectLst/>
            </a:endParaRPr>
          </a:p>
          <a:p>
            <a:pPr marL="171450" indent="-171450" algn="l" rtl="0" fontAlgn="base">
              <a:buFont typeface="Arial" panose="020B0604020202020204" pitchFamily="34" charset="0"/>
              <a:buChar char="•"/>
            </a:pPr>
            <a:r>
              <a:rPr lang="en-GB" sz="1400" b="1" i="0">
                <a:solidFill>
                  <a:srgbClr val="36748C"/>
                </a:solidFill>
                <a:effectLst/>
                <a:cs typeface="Arial"/>
              </a:rPr>
              <a:t>Operations</a:t>
            </a:r>
            <a:r>
              <a:rPr lang="en-US" sz="1400" b="0" i="0">
                <a:solidFill>
                  <a:srgbClr val="000000"/>
                </a:solidFill>
                <a:effectLst/>
                <a:cs typeface="Arial"/>
              </a:rPr>
              <a:t>​</a:t>
            </a:r>
          </a:p>
          <a:p>
            <a:pPr marL="171450" indent="-171450" algn="l" rtl="0" fontAlgn="base">
              <a:buFont typeface="Arial" panose="020B0604020202020204" pitchFamily="34" charset="0"/>
              <a:buChar char="•"/>
            </a:pPr>
            <a:r>
              <a:rPr lang="en-GB" sz="1400" b="0" i="0" u="none" strike="noStrike">
                <a:effectLst/>
                <a:cs typeface="Arial"/>
              </a:rPr>
              <a:t>Research and development of the annual Work Programmes based on the SRIA and Global Health priorities</a:t>
            </a:r>
            <a:r>
              <a:rPr lang="en-US" sz="1400" b="0" i="0">
                <a:effectLst/>
                <a:cs typeface="Arial"/>
              </a:rPr>
              <a:t>​</a:t>
            </a:r>
          </a:p>
          <a:p>
            <a:pPr marL="171450" indent="-171450" algn="l" rtl="0" fontAlgn="base">
              <a:buFont typeface="Arial" panose="020B0604020202020204" pitchFamily="34" charset="0"/>
              <a:buChar char="•"/>
            </a:pPr>
            <a:r>
              <a:rPr lang="en-GB" sz="1400" b="0" i="0" u="none" strike="noStrike">
                <a:effectLst/>
                <a:cs typeface="Arial"/>
              </a:rPr>
              <a:t>Call for Proposals and Grant management: running evaluations, closing grant agreements with the beneficiaries, project monitoring, payments and ex-post </a:t>
            </a:r>
            <a:r>
              <a:rPr lang="en-US" sz="1400" b="0" i="0">
                <a:effectLst/>
                <a:cs typeface="Arial"/>
              </a:rPr>
              <a:t>​</a:t>
            </a:r>
          </a:p>
          <a:p>
            <a:pPr marL="171450" indent="-171450" algn="l" rtl="0" fontAlgn="base">
              <a:buFont typeface="Arial" panose="020B0604020202020204" pitchFamily="34" charset="0"/>
              <a:buChar char="•"/>
            </a:pPr>
            <a:r>
              <a:rPr lang="en-GB" sz="1400" b="0" i="0" u="none" strike="noStrike">
                <a:effectLst/>
                <a:cs typeface="Arial"/>
              </a:rPr>
              <a:t>Programme office to the governance structure </a:t>
            </a:r>
            <a:r>
              <a:rPr lang="en-US" sz="1400" b="0" i="0">
                <a:effectLst/>
                <a:cs typeface="Arial"/>
              </a:rPr>
              <a:t>​</a:t>
            </a:r>
          </a:p>
          <a:p>
            <a:pPr marL="171450" indent="-171450" algn="l" rtl="0" fontAlgn="base">
              <a:buFont typeface="Arial" panose="020B0604020202020204" pitchFamily="34" charset="0"/>
              <a:buChar char="•"/>
            </a:pPr>
            <a:r>
              <a:rPr lang="en-GB" sz="1400" b="0" i="0" u="none" strike="noStrike">
                <a:effectLst/>
                <a:cs typeface="Arial"/>
              </a:rPr>
              <a:t>Monitoring the implementation of the Work Programmes and the Strategic Innovation Agenda (SRIA) </a:t>
            </a:r>
            <a:r>
              <a:rPr lang="en-US" sz="1400" b="0" i="0">
                <a:effectLst/>
                <a:cs typeface="Arial"/>
              </a:rPr>
              <a:t>​</a:t>
            </a:r>
          </a:p>
          <a:p>
            <a:pPr marL="171450" indent="-171450" algn="l" rtl="0" fontAlgn="base">
              <a:buFont typeface="Arial" panose="020B0604020202020204" pitchFamily="34" charset="0"/>
              <a:buChar char="•"/>
            </a:pPr>
            <a:r>
              <a:rPr lang="en-GB" sz="1400" b="0" i="0" u="none" strike="noStrike">
                <a:effectLst/>
                <a:cs typeface="Arial"/>
              </a:rPr>
              <a:t>Partnership building, collaboration with the key global players</a:t>
            </a:r>
            <a:r>
              <a:rPr lang="en-US" sz="1400" b="0" i="0">
                <a:effectLst/>
                <a:cs typeface="Arial"/>
              </a:rPr>
              <a:t>​</a:t>
            </a:r>
          </a:p>
          <a:p>
            <a:pPr marL="171450" indent="-171450" algn="l" rtl="0" fontAlgn="base">
              <a:buFont typeface="Arial" panose="020B0604020202020204" pitchFamily="34" charset="0"/>
              <a:buChar char="•"/>
            </a:pPr>
            <a:r>
              <a:rPr lang="en-GB" sz="1400" b="1" i="0">
                <a:effectLst/>
                <a:cs typeface="Arial"/>
              </a:rPr>
              <a:t>Works in collaboration with its Members: </a:t>
            </a:r>
            <a:r>
              <a:rPr lang="en-GB" sz="1400" b="0" i="0" u="none" strike="noStrike">
                <a:effectLst/>
                <a:cs typeface="Arial"/>
              </a:rPr>
              <a:t>The European Union (represented by the European Commission) and the EDCTP Association</a:t>
            </a:r>
          </a:p>
          <a:p>
            <a:pPr marL="171450" indent="-171450" algn="l" rtl="0" fontAlgn="base">
              <a:buFont typeface="Arial" panose="020B0604020202020204" pitchFamily="34" charset="0"/>
              <a:buChar char="•"/>
            </a:pPr>
            <a:endParaRPr lang="en-IE" sz="1400" b="0" i="0" strike="noStrike">
              <a:solidFill>
                <a:srgbClr val="C00000"/>
              </a:solidFill>
              <a:effectLst/>
              <a:latin typeface="Arial"/>
            </a:endParaRPr>
          </a:p>
          <a:p>
            <a:pPr algn="l" rtl="0" fontAlgn="base"/>
            <a:r>
              <a:rPr lang="en-IE" sz="1400" b="0" i="0" strike="noStrike">
                <a:solidFill>
                  <a:srgbClr val="C00000"/>
                </a:solidFill>
                <a:effectLst/>
                <a:cs typeface="Arial"/>
              </a:rPr>
              <a:t>Visit our website: </a:t>
            </a:r>
            <a:r>
              <a:rPr lang="en-IE" sz="1400" b="0" i="0" u="sng" strike="noStrike">
                <a:solidFill>
                  <a:srgbClr val="C00000"/>
                </a:solidFill>
                <a:effectLst/>
                <a:cs typeface="Arial"/>
                <a:hlinkClick r:id="rId2"/>
              </a:rPr>
              <a:t>globalhealth-edctp3.eu</a:t>
            </a:r>
            <a:endParaRPr lang="en-GB" sz="1400" b="0" i="0">
              <a:solidFill>
                <a:srgbClr val="000000"/>
              </a:solidFill>
              <a:effectLst/>
              <a:cs typeface="Arial"/>
            </a:endParaRPr>
          </a:p>
          <a:p>
            <a:endParaRPr lang="en-US" sz="1400"/>
          </a:p>
        </p:txBody>
      </p:sp>
      <p:sp>
        <p:nvSpPr>
          <p:cNvPr id="5" name="Text Placeholder 4">
            <a:extLst>
              <a:ext uri="{FF2B5EF4-FFF2-40B4-BE49-F238E27FC236}">
                <a16:creationId xmlns:a16="http://schemas.microsoft.com/office/drawing/2014/main" id="{07F9B7F5-8540-C9BD-722E-E8724D5FACD0}"/>
              </a:ext>
            </a:extLst>
          </p:cNvPr>
          <p:cNvSpPr>
            <a:spLocks noGrp="1"/>
          </p:cNvSpPr>
          <p:nvPr>
            <p:ph type="body" sz="quarter" idx="15"/>
          </p:nvPr>
        </p:nvSpPr>
        <p:spPr>
          <a:xfrm>
            <a:off x="6096000" y="3550943"/>
            <a:ext cx="5603161" cy="2399456"/>
          </a:xfrm>
        </p:spPr>
        <p:txBody>
          <a:bodyPr vert="horz" lIns="0" tIns="0" rIns="0" bIns="0" rtlCol="0" anchor="t">
            <a:noAutofit/>
          </a:bodyPr>
          <a:lstStyle/>
          <a:p>
            <a:pPr algn="l" rtl="0" fontAlgn="base"/>
            <a:r>
              <a:rPr lang="en-GB" sz="2000">
                <a:solidFill>
                  <a:schemeClr val="accent1"/>
                </a:solidFill>
                <a:cs typeface="Arial"/>
              </a:rPr>
              <a:t>The role of the Africa Office </a:t>
            </a:r>
          </a:p>
          <a:p>
            <a:pPr marL="171450" indent="-171450" fontAlgn="base">
              <a:buFont typeface="Arial" panose="020B0604020202020204" pitchFamily="34" charset="0"/>
              <a:buChar char="•"/>
            </a:pPr>
            <a:r>
              <a:rPr lang="en-GB" sz="1400">
                <a:cs typeface="Arial"/>
              </a:rPr>
              <a:t>Partner in the Global Health EDCTP 3 governance structure, including Governing Board</a:t>
            </a:r>
            <a:r>
              <a:rPr lang="en-US" sz="1400">
                <a:cs typeface="Arial"/>
              </a:rPr>
              <a:t>​</a:t>
            </a:r>
          </a:p>
          <a:p>
            <a:pPr marL="171450" indent="-171450" fontAlgn="base">
              <a:buFont typeface="Arial" panose="020B0604020202020204" pitchFamily="34" charset="0"/>
              <a:buChar char="•"/>
            </a:pPr>
            <a:r>
              <a:rPr lang="en-GB" sz="1400">
                <a:cs typeface="Arial"/>
              </a:rPr>
              <a:t>Contributes to the strategic orientation and decisions</a:t>
            </a:r>
            <a:r>
              <a:rPr lang="en-US" sz="1400">
                <a:cs typeface="Arial"/>
              </a:rPr>
              <a:t>​</a:t>
            </a:r>
          </a:p>
          <a:p>
            <a:pPr marL="171450" indent="-171450" fontAlgn="base">
              <a:buFont typeface="Arial" panose="020B0604020202020204" pitchFamily="34" charset="0"/>
              <a:buChar char="•"/>
            </a:pPr>
            <a:r>
              <a:rPr lang="en-GB" sz="1400">
                <a:cs typeface="Arial"/>
              </a:rPr>
              <a:t>Founding Member of EDCTP3 Programme</a:t>
            </a:r>
            <a:r>
              <a:rPr lang="en-US" sz="1400">
                <a:cs typeface="Arial"/>
              </a:rPr>
              <a:t>​</a:t>
            </a:r>
          </a:p>
          <a:p>
            <a:pPr marL="171450" indent="-171450" fontAlgn="base">
              <a:buFont typeface="Arial" panose="020B0604020202020204" pitchFamily="34" charset="0"/>
              <a:buChar char="•"/>
            </a:pPr>
            <a:r>
              <a:rPr lang="en-GB" sz="1400">
                <a:cs typeface="Arial"/>
              </a:rPr>
              <a:t>Continues to support with the overall compliance of the Programme, with trainings and ex-ante ex-post role in complement to the JU</a:t>
            </a:r>
            <a:endParaRPr lang="en-US" sz="1400">
              <a:cs typeface="Arial"/>
            </a:endParaRPr>
          </a:p>
          <a:p>
            <a:endParaRPr lang="en-US"/>
          </a:p>
        </p:txBody>
      </p:sp>
      <p:sp>
        <p:nvSpPr>
          <p:cNvPr id="6" name="Subtitle 2">
            <a:extLst>
              <a:ext uri="{FF2B5EF4-FFF2-40B4-BE49-F238E27FC236}">
                <a16:creationId xmlns:a16="http://schemas.microsoft.com/office/drawing/2014/main" id="{7CA79AAA-703F-603B-DBD1-1961BCCA673C}"/>
              </a:ext>
            </a:extLst>
          </p:cNvPr>
          <p:cNvSpPr txBox="1">
            <a:spLocks/>
          </p:cNvSpPr>
          <p:nvPr/>
        </p:nvSpPr>
        <p:spPr>
          <a:xfrm>
            <a:off x="6096000" y="1119673"/>
            <a:ext cx="5462713" cy="30777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Clr>
                <a:schemeClr val="accent3"/>
              </a:buClr>
              <a:buFontTx/>
              <a:buNone/>
              <a:defRPr lang="en-US" sz="2000" i="0" kern="1200" dirty="0">
                <a:solidFill>
                  <a:schemeClr val="accent1"/>
                </a:solidFill>
                <a:latin typeface="+mn-lt"/>
                <a:ea typeface="+mn-ea"/>
                <a:cs typeface="Arial" panose="020B0604020202020204" pitchFamily="34" charset="0"/>
              </a:defRPr>
            </a:lvl1pPr>
            <a:lvl2pPr marL="180975"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2pPr>
            <a:lvl3pPr marL="361950"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3pPr>
            <a:lvl4pPr marL="534988" indent="-173038"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4pPr>
            <a:lvl5pPr marL="715963"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6pPr>
            <a:lvl7pPr marL="363600" indent="-342900" algn="l" defTabSz="914400" rtl="0" eaLnBrk="1" latinLnBrk="0" hangingPunct="1">
              <a:lnSpc>
                <a:spcPct val="90000"/>
              </a:lnSpc>
              <a:spcBef>
                <a:spcPts val="500"/>
              </a:spcBef>
              <a:buFont typeface="+mj-lt"/>
              <a:buAutoNum type="arabicPeriod"/>
              <a:defRPr lang="en-US" sz="1600" b="0" i="0" kern="1200" baseline="0" dirty="0">
                <a:solidFill>
                  <a:schemeClr val="tx1"/>
                </a:solidFill>
                <a:latin typeface="+mn-lt"/>
                <a:ea typeface="+mn-ea"/>
                <a:cs typeface="Arial" panose="020B0604020202020204"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role of EDCTP Association </a:t>
            </a:r>
          </a:p>
        </p:txBody>
      </p:sp>
      <p:sp>
        <p:nvSpPr>
          <p:cNvPr id="7" name="Text Placeholder 4">
            <a:extLst>
              <a:ext uri="{FF2B5EF4-FFF2-40B4-BE49-F238E27FC236}">
                <a16:creationId xmlns:a16="http://schemas.microsoft.com/office/drawing/2014/main" id="{CEA34F7E-F7A5-3E6F-631B-4CE2EEF331BF}"/>
              </a:ext>
            </a:extLst>
          </p:cNvPr>
          <p:cNvSpPr txBox="1">
            <a:spLocks/>
          </p:cNvSpPr>
          <p:nvPr/>
        </p:nvSpPr>
        <p:spPr>
          <a:xfrm>
            <a:off x="6096000" y="1572274"/>
            <a:ext cx="5603161" cy="454987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3"/>
              </a:buClr>
              <a:buFontTx/>
              <a:buNone/>
              <a:defRPr sz="1600" i="0" kern="1200">
                <a:solidFill>
                  <a:schemeClr val="tx1"/>
                </a:solidFill>
                <a:latin typeface="+mn-lt"/>
                <a:ea typeface="+mn-ea"/>
                <a:cs typeface="Arial" panose="020B0604020202020204" pitchFamily="34" charset="0"/>
              </a:defRPr>
            </a:lvl1pPr>
            <a:lvl2pPr marL="180975"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2pPr>
            <a:lvl3pPr marL="361950"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3pPr>
            <a:lvl4pPr marL="534988" indent="-173038"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4pPr>
            <a:lvl5pPr marL="715963"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6pPr>
            <a:lvl7pPr marL="363600" indent="-342900" algn="l" defTabSz="914400" rtl="0" eaLnBrk="1" latinLnBrk="0" hangingPunct="1">
              <a:lnSpc>
                <a:spcPct val="90000"/>
              </a:lnSpc>
              <a:spcBef>
                <a:spcPts val="500"/>
              </a:spcBef>
              <a:buFont typeface="+mj-lt"/>
              <a:buAutoNum type="arabicPeriod"/>
              <a:defRPr lang="en-US" sz="1600" b="0" i="0" kern="1200" baseline="0" dirty="0">
                <a:solidFill>
                  <a:schemeClr val="tx1"/>
                </a:solidFill>
                <a:latin typeface="+mn-lt"/>
                <a:ea typeface="+mn-ea"/>
                <a:cs typeface="Arial" panose="020B0604020202020204"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fontAlgn="base">
              <a:buFont typeface="Arial" panose="020B0604020202020204" pitchFamily="34" charset="0"/>
              <a:buChar char="•"/>
            </a:pPr>
            <a:r>
              <a:rPr lang="en-GB" sz="1400">
                <a:cs typeface="Arial"/>
              </a:rPr>
              <a:t>Partner in the Global Health EDCTP 3 governance structure, including Governing Board</a:t>
            </a:r>
            <a:r>
              <a:rPr lang="en-US" sz="1400">
                <a:cs typeface="Arial"/>
              </a:rPr>
              <a:t>​</a:t>
            </a:r>
          </a:p>
          <a:p>
            <a:pPr marL="171450" indent="-171450" fontAlgn="base">
              <a:buFont typeface="Arial" panose="020B0604020202020204" pitchFamily="34" charset="0"/>
              <a:buChar char="•"/>
            </a:pPr>
            <a:r>
              <a:rPr lang="en-GB" sz="1400">
                <a:cs typeface="Arial"/>
              </a:rPr>
              <a:t>Contributes to the strategic orientation and decisions</a:t>
            </a:r>
            <a:r>
              <a:rPr lang="en-US" sz="1400">
                <a:cs typeface="Arial"/>
              </a:rPr>
              <a:t>​</a:t>
            </a:r>
          </a:p>
          <a:p>
            <a:pPr marL="171450" indent="-171450" fontAlgn="base">
              <a:buFont typeface="Arial" panose="020B0604020202020204" pitchFamily="34" charset="0"/>
              <a:buChar char="•"/>
            </a:pPr>
            <a:r>
              <a:rPr lang="en-GB" sz="1400">
                <a:cs typeface="Arial"/>
              </a:rPr>
              <a:t>Founding Member of EDCTP3 Programme</a:t>
            </a:r>
            <a:r>
              <a:rPr lang="en-US" sz="1400">
                <a:cs typeface="Arial"/>
              </a:rPr>
              <a:t>​</a:t>
            </a:r>
          </a:p>
          <a:p>
            <a:pPr marL="171450" indent="-171450" fontAlgn="base">
              <a:buFont typeface="Arial" panose="020B0604020202020204" pitchFamily="34" charset="0"/>
              <a:buChar char="•"/>
            </a:pPr>
            <a:r>
              <a:rPr lang="en-GB" sz="1400">
                <a:cs typeface="Arial"/>
              </a:rPr>
              <a:t>Continues to support with the overall compliance of the Programme, with trainings and ex-ante ex-post role in complement to the JU</a:t>
            </a:r>
            <a:endParaRPr lang="en-US" sz="1400">
              <a:cs typeface="Arial"/>
            </a:endParaRPr>
          </a:p>
          <a:p>
            <a:endParaRPr lang="en-US"/>
          </a:p>
        </p:txBody>
      </p:sp>
    </p:spTree>
    <p:extLst>
      <p:ext uri="{BB962C8B-B14F-4D97-AF65-F5344CB8AC3E}">
        <p14:creationId xmlns:p14="http://schemas.microsoft.com/office/powerpoint/2010/main" val="401063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0071-AFFB-318B-F861-48EB33F5C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B934A-3BCD-F71D-F48A-43ABFDABE784}"/>
              </a:ext>
            </a:extLst>
          </p:cNvPr>
          <p:cNvSpPr>
            <a:spLocks noGrp="1"/>
          </p:cNvSpPr>
          <p:nvPr>
            <p:ph type="title"/>
          </p:nvPr>
        </p:nvSpPr>
        <p:spPr/>
        <p:txBody>
          <a:bodyPr>
            <a:normAutofit fontScale="90000"/>
          </a:bodyPr>
          <a:lstStyle/>
          <a:p>
            <a:r>
              <a:rPr lang="en-US">
                <a:solidFill>
                  <a:srgbClr val="36748C"/>
                </a:solidFill>
                <a:latin typeface="Arial"/>
                <a:ea typeface="+mn-ea"/>
                <a:cs typeface="Arial"/>
              </a:rPr>
              <a:t> </a:t>
            </a:r>
            <a:r>
              <a:rPr lang="fr-FR" sz="3600">
                <a:solidFill>
                  <a:srgbClr val="36748C"/>
                </a:solidFill>
                <a:latin typeface="Arial"/>
                <a:ea typeface="+mn-ea"/>
                <a:cs typeface="Arial"/>
              </a:rPr>
              <a:t>EDCTP Association and Global </a:t>
            </a:r>
            <a:r>
              <a:rPr lang="fr-FR" sz="3600" err="1">
                <a:solidFill>
                  <a:srgbClr val="36748C"/>
                </a:solidFill>
                <a:latin typeface="Arial"/>
                <a:ea typeface="+mn-ea"/>
                <a:cs typeface="Arial"/>
              </a:rPr>
              <a:t>Health</a:t>
            </a:r>
            <a:r>
              <a:rPr lang="fr-FR" sz="3600">
                <a:solidFill>
                  <a:srgbClr val="36748C"/>
                </a:solidFill>
                <a:latin typeface="Arial"/>
                <a:ea typeface="+mn-ea"/>
                <a:cs typeface="Arial"/>
              </a:rPr>
              <a:t> EDCTP3</a:t>
            </a:r>
            <a:endParaRPr lang="en-US" sz="3600">
              <a:solidFill>
                <a:srgbClr val="36748C"/>
              </a:solidFill>
              <a:latin typeface="Arial"/>
              <a:ea typeface="+mn-ea"/>
              <a:cs typeface="Arial"/>
            </a:endParaRPr>
          </a:p>
        </p:txBody>
      </p:sp>
      <p:sp>
        <p:nvSpPr>
          <p:cNvPr id="4" name="Text Placeholder 3">
            <a:extLst>
              <a:ext uri="{FF2B5EF4-FFF2-40B4-BE49-F238E27FC236}">
                <a16:creationId xmlns:a16="http://schemas.microsoft.com/office/drawing/2014/main" id="{5782EE34-F51E-5778-73B5-AEAD167F035B}"/>
              </a:ext>
            </a:extLst>
          </p:cNvPr>
          <p:cNvSpPr>
            <a:spLocks noGrp="1"/>
          </p:cNvSpPr>
          <p:nvPr>
            <p:ph type="body" sz="quarter" idx="14"/>
          </p:nvPr>
        </p:nvSpPr>
        <p:spPr>
          <a:xfrm>
            <a:off x="322264" y="1625148"/>
            <a:ext cx="5603161" cy="2803783"/>
          </a:xfrm>
        </p:spPr>
        <p:txBody>
          <a:bodyPr vert="horz" lIns="0" tIns="0" rIns="0" bIns="0" rtlCol="0" anchor="t">
            <a:noAutofit/>
          </a:bodyPr>
          <a:lstStyle/>
          <a:p>
            <a:pPr marL="171450" indent="-171450" algn="l" rtl="0" fontAlgn="base">
              <a:buFont typeface="Arial" panose="020B0604020202020204" pitchFamily="34" charset="0"/>
              <a:buChar char="•"/>
            </a:pPr>
            <a:endParaRPr lang="en-IE" sz="1400" b="0" i="0" strike="noStrike">
              <a:solidFill>
                <a:srgbClr val="C00000"/>
              </a:solidFill>
              <a:effectLst/>
              <a:latin typeface="Arial"/>
            </a:endParaRPr>
          </a:p>
          <a:p>
            <a:pPr algn="l" rtl="0" fontAlgn="base"/>
            <a:endParaRPr lang="en-IE" sz="1400" b="0" i="0" u="sng">
              <a:solidFill>
                <a:srgbClr val="C00000"/>
              </a:solidFill>
              <a:effectLst/>
              <a:cs typeface="Arial"/>
            </a:endParaRPr>
          </a:p>
          <a:p>
            <a:endParaRPr lang="en-US" sz="1400"/>
          </a:p>
        </p:txBody>
      </p:sp>
      <p:sp>
        <p:nvSpPr>
          <p:cNvPr id="11" name="Text Placeholder 3">
            <a:extLst>
              <a:ext uri="{FF2B5EF4-FFF2-40B4-BE49-F238E27FC236}">
                <a16:creationId xmlns:a16="http://schemas.microsoft.com/office/drawing/2014/main" id="{40409A27-0806-398D-6B3B-0028B06C297C}"/>
              </a:ext>
            </a:extLst>
          </p:cNvPr>
          <p:cNvSpPr txBox="1">
            <a:spLocks/>
          </p:cNvSpPr>
          <p:nvPr/>
        </p:nvSpPr>
        <p:spPr>
          <a:xfrm>
            <a:off x="145702" y="2861076"/>
            <a:ext cx="5946990" cy="416051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accent3"/>
              </a:buClr>
              <a:buFontTx/>
              <a:buNone/>
              <a:defRPr sz="1600" i="0" kern="1200">
                <a:solidFill>
                  <a:schemeClr val="tx1"/>
                </a:solidFill>
                <a:latin typeface="+mn-lt"/>
                <a:ea typeface="+mn-ea"/>
                <a:cs typeface="Arial" panose="020B0604020202020204" pitchFamily="34" charset="0"/>
              </a:defRPr>
            </a:lvl1pPr>
            <a:lvl2pPr marL="180975"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2pPr>
            <a:lvl3pPr marL="361950"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3pPr>
            <a:lvl4pPr marL="534988" indent="-173038"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4pPr>
            <a:lvl5pPr marL="715963" indent="-180975" algn="l" defTabSz="914400" rtl="0" eaLnBrk="1" latinLnBrk="0" hangingPunct="1">
              <a:lnSpc>
                <a:spcPct val="100000"/>
              </a:lnSpc>
              <a:spcBef>
                <a:spcPts val="500"/>
              </a:spcBef>
              <a:buClr>
                <a:schemeClr val="tx1"/>
              </a:buClr>
              <a:buFont typeface="Arial" panose="020B0604020202020204" pitchFamily="34" charset="0"/>
              <a:buChar char="˗"/>
              <a:defRPr sz="1600" i="0" kern="1200">
                <a:solidFill>
                  <a:schemeClr val="tx1"/>
                </a:solidFill>
                <a:latin typeface="+mn-lt"/>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6pPr>
            <a:lvl7pPr marL="363600" indent="-342900" algn="l" defTabSz="914400" rtl="0" eaLnBrk="1" latinLnBrk="0" hangingPunct="1">
              <a:lnSpc>
                <a:spcPct val="90000"/>
              </a:lnSpc>
              <a:spcBef>
                <a:spcPts val="500"/>
              </a:spcBef>
              <a:buFont typeface="+mj-lt"/>
              <a:buAutoNum type="arabicPeriod"/>
              <a:defRPr lang="en-US" sz="1600" b="0" i="0" kern="1200" baseline="0" dirty="0">
                <a:solidFill>
                  <a:schemeClr val="tx1"/>
                </a:solidFill>
                <a:latin typeface="+mn-lt"/>
                <a:ea typeface="+mn-ea"/>
                <a:cs typeface="Arial" panose="020B0604020202020204"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fontAlgn="base">
              <a:buFont typeface="Arial" panose="020B0604020202020204" pitchFamily="34" charset="0"/>
              <a:buChar char="•"/>
            </a:pPr>
            <a:endParaRPr lang="en-IE" sz="1400">
              <a:solidFill>
                <a:srgbClr val="C00000"/>
              </a:solidFill>
              <a:latin typeface="Arial"/>
            </a:endParaRPr>
          </a:p>
          <a:p>
            <a:pPr marL="269875" indent="-269875">
              <a:lnSpc>
                <a:spcPts val="3600"/>
              </a:lnSpc>
              <a:buFont typeface="Arial"/>
              <a:buChar char="•"/>
            </a:pPr>
            <a:r>
              <a:rPr lang="en-US" sz="1400">
                <a:cs typeface="Arial"/>
              </a:rPr>
              <a:t>One of the two Members of the Joint Undertaking together with the European Commission</a:t>
            </a:r>
          </a:p>
          <a:p>
            <a:pPr marL="269875" indent="-269875">
              <a:lnSpc>
                <a:spcPts val="3600"/>
              </a:lnSpc>
              <a:buFont typeface="Arial"/>
              <a:buChar char="•"/>
            </a:pPr>
            <a:r>
              <a:rPr lang="en-US" sz="1400">
                <a:cs typeface="Arial"/>
              </a:rPr>
              <a:t>Secretariat based in The Hague and Cape Town</a:t>
            </a:r>
          </a:p>
          <a:p>
            <a:pPr marL="269875" indent="-269875">
              <a:lnSpc>
                <a:spcPts val="3600"/>
              </a:lnSpc>
              <a:buFont typeface="Arial"/>
              <a:buChar char="•"/>
            </a:pPr>
            <a:r>
              <a:rPr lang="en-US" sz="1400">
                <a:cs typeface="Arial"/>
              </a:rPr>
              <a:t>Complete the administration of EDCTP2 projects under Horizon 2020</a:t>
            </a:r>
          </a:p>
          <a:p>
            <a:pPr marL="269875" indent="-269875">
              <a:lnSpc>
                <a:spcPts val="3600"/>
              </a:lnSpc>
              <a:buFont typeface="Arial"/>
              <a:buChar char="•"/>
            </a:pPr>
            <a:r>
              <a:rPr lang="en-US" sz="1400">
                <a:cs typeface="Arial"/>
              </a:rPr>
              <a:t>Work towards increased engagement and visibility of EDCTP </a:t>
            </a:r>
            <a:r>
              <a:rPr lang="en-US" sz="1400" err="1">
                <a:cs typeface="Arial"/>
              </a:rPr>
              <a:t>programmes</a:t>
            </a:r>
            <a:r>
              <a:rPr lang="en-US" sz="1400">
                <a:cs typeface="Arial"/>
              </a:rPr>
              <a:t> in Africa</a:t>
            </a:r>
          </a:p>
          <a:p>
            <a:pPr marL="269875" indent="-269875">
              <a:lnSpc>
                <a:spcPts val="3600"/>
              </a:lnSpc>
              <a:buFont typeface="Arial"/>
              <a:buChar char="•"/>
            </a:pPr>
            <a:endParaRPr lang="en-US" sz="1400">
              <a:cs typeface="Arial"/>
            </a:endParaRPr>
          </a:p>
        </p:txBody>
      </p:sp>
      <p:sp>
        <p:nvSpPr>
          <p:cNvPr id="13" name="Text Placeholder 12">
            <a:extLst>
              <a:ext uri="{FF2B5EF4-FFF2-40B4-BE49-F238E27FC236}">
                <a16:creationId xmlns:a16="http://schemas.microsoft.com/office/drawing/2014/main" id="{334B3559-403E-4D8B-A511-20C00D5E844B}"/>
              </a:ext>
            </a:extLst>
          </p:cNvPr>
          <p:cNvSpPr>
            <a:spLocks noGrp="1"/>
          </p:cNvSpPr>
          <p:nvPr>
            <p:ph type="body" sz="quarter" idx="15"/>
          </p:nvPr>
        </p:nvSpPr>
        <p:spPr>
          <a:xfrm>
            <a:off x="6545356" y="3028342"/>
            <a:ext cx="5454479" cy="4401192"/>
          </a:xfrm>
        </p:spPr>
        <p:txBody>
          <a:bodyPr vert="horz" lIns="0" tIns="0" rIns="0" bIns="0" rtlCol="0" anchor="t">
            <a:noAutofit/>
          </a:bodyPr>
          <a:lstStyle/>
          <a:p>
            <a:pPr marL="269875" indent="-269875">
              <a:lnSpc>
                <a:spcPts val="3600"/>
              </a:lnSpc>
              <a:buFont typeface="Arial,Sans-Serif"/>
              <a:buChar char="•"/>
            </a:pPr>
            <a:r>
              <a:rPr lang="en-IE" sz="1400">
                <a:cs typeface="Arial"/>
              </a:rPr>
              <a:t>Partnership between the EDCTP Association and the European Commission</a:t>
            </a:r>
            <a:endParaRPr lang="en-US" sz="1400">
              <a:cs typeface="Arial"/>
            </a:endParaRPr>
          </a:p>
          <a:p>
            <a:pPr marL="269875" indent="-269875">
              <a:lnSpc>
                <a:spcPts val="3600"/>
              </a:lnSpc>
              <a:buFont typeface="Arial,Sans-Serif"/>
              <a:buChar char="•"/>
            </a:pPr>
            <a:r>
              <a:rPr lang="en-IE" sz="1400">
                <a:cs typeface="Arial"/>
              </a:rPr>
              <a:t>Global Health EDCTP3 Joint Undertaking and its Programme Office are based in Brussels</a:t>
            </a:r>
            <a:endParaRPr lang="en-US" sz="1400">
              <a:cs typeface="Arial"/>
            </a:endParaRPr>
          </a:p>
          <a:p>
            <a:pPr marL="269875" indent="-269875">
              <a:lnSpc>
                <a:spcPts val="3600"/>
              </a:lnSpc>
              <a:buFont typeface="Arial,Sans-Serif"/>
              <a:buChar char="•"/>
            </a:pPr>
            <a:r>
              <a:rPr lang="en-IE" sz="1400">
                <a:cs typeface="Arial"/>
              </a:rPr>
              <a:t>Responsible for the implementation of the 3</a:t>
            </a:r>
            <a:r>
              <a:rPr lang="en-IE" sz="1400" baseline="30000">
                <a:cs typeface="Arial"/>
              </a:rPr>
              <a:t>rd</a:t>
            </a:r>
            <a:r>
              <a:rPr lang="en-IE" sz="1400">
                <a:cs typeface="Arial"/>
              </a:rPr>
              <a:t> EDCTP Programme under Horizon Europe</a:t>
            </a:r>
            <a:endParaRPr lang="en-US" sz="1400">
              <a:cs typeface="Arial"/>
            </a:endParaRPr>
          </a:p>
          <a:p>
            <a:pPr marL="269875" indent="-269875">
              <a:lnSpc>
                <a:spcPts val="3600"/>
              </a:lnSpc>
              <a:buFont typeface="Arial,Sans-Serif"/>
              <a:buChar char="•"/>
            </a:pPr>
            <a:r>
              <a:rPr lang="en-IE" sz="1400">
                <a:cs typeface="Arial"/>
              </a:rPr>
              <a:t>Granting authority for the grants under Horizon Europe</a:t>
            </a:r>
            <a:endParaRPr lang="en-IE" sz="1400"/>
          </a:p>
        </p:txBody>
      </p:sp>
      <p:pic>
        <p:nvPicPr>
          <p:cNvPr id="17" name="Picture 16" descr="A red and black logo&#10;&#10;Description automatically generated">
            <a:extLst>
              <a:ext uri="{FF2B5EF4-FFF2-40B4-BE49-F238E27FC236}">
                <a16:creationId xmlns:a16="http://schemas.microsoft.com/office/drawing/2014/main" id="{D5EB253D-FAB7-102F-78B4-72AA3D58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574" y="1101306"/>
            <a:ext cx="1587706" cy="1532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 descr="A red and black logo&#10;&#10;AI-generated content may be incorrect.">
            <a:extLst>
              <a:ext uri="{FF2B5EF4-FFF2-40B4-BE49-F238E27FC236}">
                <a16:creationId xmlns:a16="http://schemas.microsoft.com/office/drawing/2014/main" id="{CB7B8124-599F-4772-8730-690F7CF15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12" y="954102"/>
            <a:ext cx="1826730" cy="1826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4117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2013 - 2022 Theme">
  <a:themeElements>
    <a:clrScheme name="Global Health EDCTP3">
      <a:dk1>
        <a:srgbClr val="000000"/>
      </a:dk1>
      <a:lt1>
        <a:srgbClr val="FFFFFF"/>
      </a:lt1>
      <a:dk2>
        <a:srgbClr val="077C90"/>
      </a:dk2>
      <a:lt2>
        <a:srgbClr val="FEFFFF"/>
      </a:lt2>
      <a:accent1>
        <a:srgbClr val="951E28"/>
      </a:accent1>
      <a:accent2>
        <a:srgbClr val="35748A"/>
      </a:accent2>
      <a:accent3>
        <a:srgbClr val="A0C5D9"/>
      </a:accent3>
      <a:accent4>
        <a:srgbClr val="385A31"/>
      </a:accent4>
      <a:accent5>
        <a:srgbClr val="F7BC30"/>
      </a:accent5>
      <a:accent6>
        <a:srgbClr val="EAD0BD"/>
      </a:accent6>
      <a:hlink>
        <a:srgbClr val="077C90"/>
      </a:hlink>
      <a:folHlink>
        <a:srgbClr val="87C2D6"/>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b68f93-ad77-49b7-b8fc-b522bcefb7de" xsi:nil="true"/>
    <lcf76f155ced4ddcb4097134ff3c332f xmlns="5b097e42-96d4-48f8-b737-8ff174b6766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A8593B28DBC14CB06EDC13DE1E000C" ma:contentTypeVersion="14" ma:contentTypeDescription="Create a new document." ma:contentTypeScope="" ma:versionID="e9a1e549c71939acdc9add6337d0cfb5">
  <xsd:schema xmlns:xsd="http://www.w3.org/2001/XMLSchema" xmlns:xs="http://www.w3.org/2001/XMLSchema" xmlns:p="http://schemas.microsoft.com/office/2006/metadata/properties" xmlns:ns2="5b097e42-96d4-48f8-b737-8ff174b67660" xmlns:ns3="dcb68f93-ad77-49b7-b8fc-b522bcefb7de" targetNamespace="http://schemas.microsoft.com/office/2006/metadata/properties" ma:root="true" ma:fieldsID="5e3a9400d482075ec8ad737d9a10f91b" ns2:_="" ns3:_="">
    <xsd:import namespace="5b097e42-96d4-48f8-b737-8ff174b67660"/>
    <xsd:import namespace="dcb68f93-ad77-49b7-b8fc-b522bcefb7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97e42-96d4-48f8-b737-8ff174b676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1d529e-bc94-4b4a-878b-d6656e718c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b68f93-ad77-49b7-b8fc-b522bcefb7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a8f2983-fb00-4662-8983-e6505df3123e}" ma:internalName="TaxCatchAll" ma:showField="CatchAllData" ma:web="dcb68f93-ad77-49b7-b8fc-b522bcefb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55A02C-82DB-4810-A65D-79456A2AE47D}">
  <ds:schemaRefs>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cb68f93-ad77-49b7-b8fc-b522bcefb7de"/>
    <ds:schemaRef ds:uri="5b097e42-96d4-48f8-b737-8ff174b67660"/>
  </ds:schemaRefs>
</ds:datastoreItem>
</file>

<file path=customXml/itemProps2.xml><?xml version="1.0" encoding="utf-8"?>
<ds:datastoreItem xmlns:ds="http://schemas.openxmlformats.org/officeDocument/2006/customXml" ds:itemID="{DD860696-97D8-4838-B2CA-13AA68165AE8}">
  <ds:schemaRefs>
    <ds:schemaRef ds:uri="http://schemas.microsoft.com/sharepoint/v3/contenttype/forms"/>
  </ds:schemaRefs>
</ds:datastoreItem>
</file>

<file path=customXml/itemProps3.xml><?xml version="1.0" encoding="utf-8"?>
<ds:datastoreItem xmlns:ds="http://schemas.openxmlformats.org/officeDocument/2006/customXml" ds:itemID="{AA991739-CED6-4EBB-B11B-CE7A43FF5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97e42-96d4-48f8-b737-8ff174b67660"/>
    <ds:schemaRef ds:uri="dcb68f93-ad77-49b7-b8fc-b522bcefb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TotalTime>
  <Words>5087</Words>
  <Application>Microsoft Office PowerPoint</Application>
  <PresentationFormat>Widescreen</PresentationFormat>
  <Paragraphs>685</Paragraphs>
  <Slides>48</Slides>
  <Notes>32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4" baseType="lpstr">
      <vt:lpstr>Aptos</vt:lpstr>
      <vt:lpstr>Arial</vt:lpstr>
      <vt:lpstr>Arial,Sans-Serif</vt:lpstr>
      <vt:lpstr>Calibri</vt:lpstr>
      <vt:lpstr>Calibri Light</vt:lpstr>
      <vt:lpstr>Helvetica</vt:lpstr>
      <vt:lpstr>Montserrat Regular</vt:lpstr>
      <vt:lpstr>Plus Jakarta Sans Light</vt:lpstr>
      <vt:lpstr>Plus Jakarta Sans Medium</vt:lpstr>
      <vt:lpstr>Symbol</vt:lpstr>
      <vt:lpstr>Times New Roman</vt:lpstr>
      <vt:lpstr>Verdana</vt:lpstr>
      <vt:lpstr>Webdings</vt:lpstr>
      <vt:lpstr>Wingdings</vt:lpstr>
      <vt:lpstr>Office 2013 - 2022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and responsibilities </vt:lpstr>
      <vt:lpstr> EDCTP Association and Global Health EDCTP3</vt:lpstr>
      <vt:lpstr> EDCTP Association and Global Health EDCTP3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available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fadia</dc:creator>
  <cp:lastModifiedBy>MENSING-FLORES Neodia (EDCTP3)</cp:lastModifiedBy>
  <cp:revision>1</cp:revision>
  <cp:lastPrinted>2025-02-06T11:30:49Z</cp:lastPrinted>
  <dcterms:created xsi:type="dcterms:W3CDTF">2023-12-21T02:49:48Z</dcterms:created>
  <dcterms:modified xsi:type="dcterms:W3CDTF">2025-09-29T14:02:48Z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0x010100DCA8593B28DBC14CB06EDC13DE1E000C</vt:lpwstr>
  </property>
  <property fmtid="{D5CDD505-2E9C-101B-9397-08002B2CF9AE}" pid="3" name="MSIP_Label_defa4170-0d19-0005-0004-bc88714345d2_Enabled">
    <vt:lpwstr>true</vt:lpwstr>
  </property>
  <property fmtid="{D5CDD505-2E9C-101B-9397-08002B2CF9AE}" pid="4" name="MSIP_Label_defa4170-0d19-0005-0004-bc88714345d2_SetDate">
    <vt:lpwstr>2025-02-03T11:24:06Z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ef8571f6-f4b6-4da8-a0c9-1959b540ebe1</vt:lpwstr>
  </property>
  <property fmtid="{D5CDD505-2E9C-101B-9397-08002B2CF9AE}" pid="8" name="MSIP_Label_defa4170-0d19-0005-0004-bc88714345d2_ActionId">
    <vt:lpwstr>91d537d6-6c7c-463c-b1aa-b62121955c33</vt:lpwstr>
  </property>
  <property fmtid="{D5CDD505-2E9C-101B-9397-08002B2CF9AE}" pid="9" name="MSIP_Label_defa4170-0d19-0005-0004-bc88714345d2_ContentBits">
    <vt:lpwstr>0</vt:lpwstr>
  </property>
  <property fmtid="{D5CDD505-2E9C-101B-9397-08002B2CF9AE}" pid="10" name="MediaServiceImageTags">
    <vt:lpwstr/>
  </property>
</Properties>
</file>