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60" r:id="rId5"/>
    <p:sldId id="257" r:id="rId6"/>
    <p:sldId id="258" r:id="rId7"/>
    <p:sldId id="262" r:id="rId8"/>
  </p:sldIdLst>
  <p:sldSz cx="9753600" cy="73152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557" autoAdjust="0"/>
  </p:normalViewPr>
  <p:slideViewPr>
    <p:cSldViewPr snapToGrid="0">
      <p:cViewPr varScale="1">
        <p:scale>
          <a:sx n="56" d="100"/>
          <a:sy n="56" d="100"/>
        </p:scale>
        <p:origin x="1472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PES Beatriz (EDCTP3)" userId="d7a8ae91-2013-4486-9461-e719bc7ad56c" providerId="ADAL" clId="{EEEC5A25-2E44-4EF8-873E-9DA75B8854F4}"/>
    <pc:docChg chg="delSld">
      <pc:chgData name="LOPES Beatriz (EDCTP3)" userId="d7a8ae91-2013-4486-9461-e719bc7ad56c" providerId="ADAL" clId="{EEEC5A25-2E44-4EF8-873E-9DA75B8854F4}" dt="2025-05-12T10:23:17.470" v="1" actId="47"/>
      <pc:docMkLst>
        <pc:docMk/>
      </pc:docMkLst>
      <pc:sldChg chg="del">
        <pc:chgData name="LOPES Beatriz (EDCTP3)" userId="d7a8ae91-2013-4486-9461-e719bc7ad56c" providerId="ADAL" clId="{EEEC5A25-2E44-4EF8-873E-9DA75B8854F4}" dt="2025-05-12T10:23:11.625" v="0" actId="47"/>
        <pc:sldMkLst>
          <pc:docMk/>
          <pc:sldMk cId="0" sldId="256"/>
        </pc:sldMkLst>
      </pc:sldChg>
      <pc:sldChg chg="del">
        <pc:chgData name="LOPES Beatriz (EDCTP3)" userId="d7a8ae91-2013-4486-9461-e719bc7ad56c" providerId="ADAL" clId="{EEEC5A25-2E44-4EF8-873E-9DA75B8854F4}" dt="2025-05-12T10:23:17.470" v="1" actId="47"/>
        <pc:sldMkLst>
          <pc:docMk/>
          <pc:sldMk cId="3953606869" sldId="261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>
            <a:extLst>
              <a:ext uri="{FF2B5EF4-FFF2-40B4-BE49-F238E27FC236}">
                <a16:creationId xmlns:a16="http://schemas.microsoft.com/office/drawing/2014/main" id="{22A3CBD8-42F3-3A74-9625-766718EE9EC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2C4AEF12-4A1F-D038-3AD0-3E287DA1114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7AE87A-509F-42EB-8B3B-4B2FA56CBBA4}" type="datetimeFigureOut">
              <a:rPr lang="en-US" smtClean="0"/>
              <a:t>5/12/2025</a:t>
            </a:fld>
            <a:endParaRPr lang="en-US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15D709AA-2DD9-052B-292F-365F20138B2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755ADD4D-5EFE-47A3-D9B7-F1A400A52DF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2D08D9-44BC-40F6-8D90-DF511890B6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663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3938F9-EEDF-4CBE-9DE1-645C55E3CA66}" type="datetimeFigureOut">
              <a:rPr lang="en-US" smtClean="0"/>
              <a:t>5/12/2025</a:t>
            </a:fld>
            <a:endParaRPr lang="en-US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4B2CF0-1881-441A-89F4-B050E02A01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6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4B2CF0-1881-441A-89F4-B050E02A012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3563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4B2CF0-1881-441A-89F4-B050E02A012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088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>
            <a:extLst>
              <a:ext uri="{FF2B5EF4-FFF2-40B4-BE49-F238E27FC236}">
                <a16:creationId xmlns:a16="http://schemas.microsoft.com/office/drawing/2014/main" id="{2F1B5E69-01F7-9E2A-A082-6163F3C26C61}"/>
              </a:ext>
            </a:extLst>
          </p:cNvPr>
          <p:cNvSpPr/>
          <p:nvPr userDrawn="1"/>
        </p:nvSpPr>
        <p:spPr>
          <a:xfrm>
            <a:off x="762000" y="3124200"/>
            <a:ext cx="2209800" cy="1600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4B457C4B-2AF5-47FC-9406-FDD1272B2414}"/>
              </a:ext>
            </a:extLst>
          </p:cNvPr>
          <p:cNvSpPr/>
          <p:nvPr userDrawn="1"/>
        </p:nvSpPr>
        <p:spPr>
          <a:xfrm>
            <a:off x="5029200" y="2362200"/>
            <a:ext cx="1828800" cy="19812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07BB1FBB-6F3B-3198-4B7E-1FFEA7AF214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696200" y="2400300"/>
            <a:ext cx="1447800" cy="1790700"/>
          </a:xfrm>
          <a:prstGeom prst="ellipse">
            <a:avLst/>
          </a:prstGeom>
          <a:effectLst>
            <a:softEdge rad="114300"/>
          </a:effectLst>
        </p:spPr>
        <p:txBody>
          <a:bodyPr/>
          <a:lstStyle/>
          <a:p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5/12/2025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5/12/2025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C0BAB-94A4-FD40-9BD7-69B7A5D4B5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9925" y="388938"/>
            <a:ext cx="8413750" cy="141446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BA832B57-DED2-DA83-13B5-C85B197F1141}"/>
              </a:ext>
            </a:extLst>
          </p:cNvPr>
          <p:cNvSpPr/>
          <p:nvPr userDrawn="1"/>
        </p:nvSpPr>
        <p:spPr>
          <a:xfrm>
            <a:off x="838200" y="2514600"/>
            <a:ext cx="1905000" cy="22098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D6D19AC6-0A71-1579-89C0-C50D8AFA250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28600" y="2057400"/>
            <a:ext cx="3048000" cy="3200400"/>
          </a:xfrm>
          <a:prstGeom prst="rect">
            <a:avLst/>
          </a:prstGeom>
        </p:spPr>
        <p:txBody>
          <a:bodyPr/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776349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45D0EA-6022-2F45-F455-F45A56318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9925" y="388938"/>
            <a:ext cx="8413750" cy="141446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91932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5/12/2025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5/12/2025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5/12/2025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5/12/2025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5/12/2025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Marcador de Posição da Imagem 15">
            <a:extLst>
              <a:ext uri="{FF2B5EF4-FFF2-40B4-BE49-F238E27FC236}">
                <a16:creationId xmlns:a16="http://schemas.microsoft.com/office/drawing/2014/main" id="{1CC1DEA1-E774-1630-FCD9-2E780CC145A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47800" y="2231967"/>
            <a:ext cx="1447800" cy="1447800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/>
          </a:p>
        </p:txBody>
      </p:sp>
      <p:sp>
        <p:nvSpPr>
          <p:cNvPr id="18" name="Marcador de Posição da Imagem 17">
            <a:extLst>
              <a:ext uri="{FF2B5EF4-FFF2-40B4-BE49-F238E27FC236}">
                <a16:creationId xmlns:a16="http://schemas.microsoft.com/office/drawing/2014/main" id="{1B113971-EC84-6AC6-D5D3-2DD820FF3965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648200" y="2667000"/>
            <a:ext cx="1524000" cy="18288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5/12/2025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5/12/2025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E97F3F8-B031-77AC-D7A9-C8844162B2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902" y="0"/>
            <a:ext cx="9757403" cy="7315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7767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44604E">
                <a:alpha val="41000"/>
              </a:srgbClr>
            </a:gs>
            <a:gs pos="100000">
              <a:srgbClr val="456751">
                <a:alpha val="0"/>
              </a:srgbClr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Picture 31" descr="A group of people in lab coats&#10;&#10;AI-generated content may be incorrect.">
            <a:extLst>
              <a:ext uri="{FF2B5EF4-FFF2-40B4-BE49-F238E27FC236}">
                <a16:creationId xmlns:a16="http://schemas.microsoft.com/office/drawing/2014/main" id="{B51FA4B2-BFF7-9FE9-0C54-76C7F9A9A5A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753241" cy="7314931"/>
          </a:xfrm>
          <a:prstGeom prst="rect">
            <a:avLst/>
          </a:prstGeom>
        </p:spPr>
      </p:pic>
      <p:grpSp>
        <p:nvGrpSpPr>
          <p:cNvPr id="9" name="Group 9"/>
          <p:cNvGrpSpPr/>
          <p:nvPr/>
        </p:nvGrpSpPr>
        <p:grpSpPr>
          <a:xfrm>
            <a:off x="3158569" y="4701777"/>
            <a:ext cx="1829893" cy="552722"/>
            <a:chOff x="0" y="-19050"/>
            <a:chExt cx="664969" cy="204712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664969" cy="185662"/>
            </a:xfrm>
            <a:custGeom>
              <a:avLst/>
              <a:gdLst/>
              <a:ahLst/>
              <a:cxnLst/>
              <a:rect l="l" t="t" r="r" b="b"/>
              <a:pathLst>
                <a:path w="664969" h="185662">
                  <a:moveTo>
                    <a:pt x="0" y="0"/>
                  </a:moveTo>
                  <a:lnTo>
                    <a:pt x="664969" y="0"/>
                  </a:lnTo>
                  <a:lnTo>
                    <a:pt x="664969" y="185662"/>
                  </a:lnTo>
                  <a:lnTo>
                    <a:pt x="0" y="185662"/>
                  </a:lnTo>
                  <a:close/>
                </a:path>
              </a:pathLst>
            </a:custGeom>
            <a:solidFill>
              <a:srgbClr val="195A2E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TextBox 11"/>
            <p:cNvSpPr txBox="1"/>
            <p:nvPr/>
          </p:nvSpPr>
          <p:spPr>
            <a:xfrm>
              <a:off x="0" y="-19050"/>
              <a:ext cx="664969" cy="204712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</a:pPr>
              <a:endParaRPr/>
            </a:p>
          </p:txBody>
        </p:sp>
      </p:grpSp>
      <p:sp>
        <p:nvSpPr>
          <p:cNvPr id="18" name="TextBox 18"/>
          <p:cNvSpPr txBox="1"/>
          <p:nvPr/>
        </p:nvSpPr>
        <p:spPr>
          <a:xfrm>
            <a:off x="3276600" y="4821292"/>
            <a:ext cx="5710250" cy="36512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2824"/>
              </a:lnSpc>
            </a:pPr>
            <a:r>
              <a:rPr lang="en-US" sz="2499" b="1" dirty="0">
                <a:solidFill>
                  <a:srgbClr val="FFFFFF"/>
                </a:solidFill>
                <a:latin typeface="Arial" panose="020B0604020202020204" pitchFamily="34" charset="0"/>
                <a:ea typeface="Plus Jakarta Sans"/>
                <a:cs typeface="Arial" panose="020B0604020202020204" pitchFamily="34" charset="0"/>
                <a:sym typeface="Plus Jakarta Sans"/>
              </a:rPr>
              <a:t>Participant</a:t>
            </a:r>
            <a:r>
              <a:rPr lang="en-US" sz="2499" dirty="0">
                <a:solidFill>
                  <a:srgbClr val="FFFFFF"/>
                </a:solidFill>
                <a:latin typeface="Arial" panose="020B0604020202020204" pitchFamily="34" charset="0"/>
                <a:ea typeface="Plus Jakarta Sans"/>
                <a:cs typeface="Arial" panose="020B0604020202020204" pitchFamily="34" charset="0"/>
                <a:sym typeface="Plus Jakarta Sans"/>
              </a:rPr>
              <a:t>  </a:t>
            </a:r>
            <a:r>
              <a:rPr lang="en-US" sz="2499" dirty="0">
                <a:solidFill>
                  <a:srgbClr val="000000"/>
                </a:solidFill>
                <a:latin typeface="Arial" panose="020B0604020202020204" pitchFamily="34" charset="0"/>
                <a:ea typeface="Plus Jakarta Sans Bold"/>
                <a:cs typeface="Arial" panose="020B0604020202020204" pitchFamily="34" charset="0"/>
                <a:sym typeface="Plus Jakarta Sans Bold"/>
              </a:rPr>
              <a:t>at the EDCTP Forum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3158569" y="2508385"/>
            <a:ext cx="6131850" cy="8335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4319"/>
              </a:lnSpc>
            </a:pPr>
            <a:r>
              <a:rPr lang="en-US" sz="3950" b="1" dirty="0">
                <a:solidFill>
                  <a:srgbClr val="000000"/>
                </a:solidFill>
                <a:latin typeface="Arial" panose="020B0604020202020204" pitchFamily="34" charset="0"/>
                <a:ea typeface="Plus Jakarta Sans Bold"/>
                <a:cs typeface="Arial" panose="020B0604020202020204" pitchFamily="34" charset="0"/>
                <a:sym typeface="Plus Jakarta Sans Bold"/>
              </a:rPr>
              <a:t>Name of participant</a:t>
            </a:r>
          </a:p>
          <a:p>
            <a:pPr algn="l">
              <a:lnSpc>
                <a:spcPts val="2159"/>
              </a:lnSpc>
            </a:pPr>
            <a:r>
              <a:rPr lang="en-US" sz="1950" dirty="0">
                <a:solidFill>
                  <a:srgbClr val="000000"/>
                </a:solidFill>
                <a:latin typeface="Arial" panose="020B0604020202020204" pitchFamily="34" charset="0"/>
                <a:ea typeface="Plus Jakarta Sans"/>
                <a:cs typeface="Arial" panose="020B0604020202020204" pitchFamily="34" charset="0"/>
                <a:sym typeface="Plus Jakarta Sans"/>
              </a:rPr>
              <a:t>Position, </a:t>
            </a:r>
            <a:r>
              <a:rPr lang="en-US" sz="1950" dirty="0" err="1">
                <a:solidFill>
                  <a:srgbClr val="000000"/>
                </a:solidFill>
                <a:latin typeface="Arial" panose="020B0604020202020204" pitchFamily="34" charset="0"/>
                <a:ea typeface="Plus Jakarta Sans"/>
                <a:cs typeface="Arial" panose="020B0604020202020204" pitchFamily="34" charset="0"/>
                <a:sym typeface="Plus Jakarta Sans"/>
              </a:rPr>
              <a:t>organisation</a:t>
            </a:r>
            <a:r>
              <a:rPr lang="en-US" sz="1950" dirty="0">
                <a:solidFill>
                  <a:srgbClr val="000000"/>
                </a:solidFill>
                <a:latin typeface="Arial" panose="020B0604020202020204" pitchFamily="34" charset="0"/>
                <a:ea typeface="Plus Jakarta Sans"/>
                <a:cs typeface="Arial" panose="020B0604020202020204" pitchFamily="34" charset="0"/>
                <a:sym typeface="Plus Jakarta Sans"/>
              </a:rPr>
              <a:t>, country</a:t>
            </a:r>
            <a:endParaRPr lang="en-US" sz="1950" dirty="0">
              <a:solidFill>
                <a:srgbClr val="000000"/>
              </a:solidFill>
              <a:latin typeface="Arial" panose="020B0604020202020204" pitchFamily="34" charset="0"/>
              <a:ea typeface="Plus Jakarta Sans"/>
              <a:cs typeface="Arial" panose="020B0604020202020204" pitchFamily="34" charset="0"/>
            </a:endParaRPr>
          </a:p>
        </p:txBody>
      </p:sp>
      <p:sp>
        <p:nvSpPr>
          <p:cNvPr id="24" name="Marcador de Posição da Imagem 1">
            <a:extLst>
              <a:ext uri="{FF2B5EF4-FFF2-40B4-BE49-F238E27FC236}">
                <a16:creationId xmlns:a16="http://schemas.microsoft.com/office/drawing/2014/main" id="{CAFAD12A-4D46-5B8C-5AC1-9E44075BB8B0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941974" y="2508385"/>
            <a:ext cx="1980000" cy="1980000"/>
          </a:xfrm>
          <a:prstGeom prst="rect">
            <a:avLst/>
          </a:prstGeom>
        </p:spPr>
        <p:txBody>
          <a:bodyPr/>
          <a:lstStyle/>
          <a:p>
            <a:endParaRPr lang="en-US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44604E">
                <a:alpha val="41000"/>
              </a:srgbClr>
            </a:gs>
            <a:gs pos="100000">
              <a:srgbClr val="456751">
                <a:alpha val="0"/>
              </a:srgbClr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A group of people in lab coats&#10;&#10;AI-generated content may be incorrect.">
            <a:extLst>
              <a:ext uri="{FF2B5EF4-FFF2-40B4-BE49-F238E27FC236}">
                <a16:creationId xmlns:a16="http://schemas.microsoft.com/office/drawing/2014/main" id="{F0947B61-FFD2-4EF3-9FBE-57BD061608A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3" y="0"/>
            <a:ext cx="9753241" cy="7314931"/>
          </a:xfrm>
          <a:prstGeom prst="rect">
            <a:avLst/>
          </a:prstGeom>
        </p:spPr>
      </p:pic>
      <p:grpSp>
        <p:nvGrpSpPr>
          <p:cNvPr id="9" name="Group 9"/>
          <p:cNvGrpSpPr/>
          <p:nvPr/>
        </p:nvGrpSpPr>
        <p:grpSpPr>
          <a:xfrm>
            <a:off x="3154029" y="4765937"/>
            <a:ext cx="1505315" cy="499594"/>
            <a:chOff x="0" y="0"/>
            <a:chExt cx="557524" cy="185662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557524" cy="185662"/>
            </a:xfrm>
            <a:custGeom>
              <a:avLst/>
              <a:gdLst/>
              <a:ahLst/>
              <a:cxnLst/>
              <a:rect l="l" t="t" r="r" b="b"/>
              <a:pathLst>
                <a:path w="557524" h="185662">
                  <a:moveTo>
                    <a:pt x="0" y="0"/>
                  </a:moveTo>
                  <a:lnTo>
                    <a:pt x="557524" y="0"/>
                  </a:lnTo>
                  <a:lnTo>
                    <a:pt x="557524" y="185662"/>
                  </a:lnTo>
                  <a:lnTo>
                    <a:pt x="0" y="185662"/>
                  </a:lnTo>
                  <a:close/>
                </a:path>
              </a:pathLst>
            </a:custGeom>
            <a:solidFill>
              <a:srgbClr val="FEBE10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TextBox 11"/>
            <p:cNvSpPr txBox="1"/>
            <p:nvPr/>
          </p:nvSpPr>
          <p:spPr>
            <a:xfrm>
              <a:off x="0" y="-19050"/>
              <a:ext cx="557524" cy="204712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</a:pPr>
              <a:endParaRPr/>
            </a:p>
          </p:txBody>
        </p:sp>
      </p:grpSp>
      <p:sp>
        <p:nvSpPr>
          <p:cNvPr id="18" name="TextBox 18"/>
          <p:cNvSpPr txBox="1"/>
          <p:nvPr/>
        </p:nvSpPr>
        <p:spPr>
          <a:xfrm>
            <a:off x="3276600" y="4808288"/>
            <a:ext cx="6535246" cy="36514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824"/>
              </a:lnSpc>
            </a:pPr>
            <a:r>
              <a:rPr lang="en-US" sz="2499" b="1" dirty="0">
                <a:solidFill>
                  <a:srgbClr val="FFFFFF"/>
                </a:solidFill>
                <a:latin typeface="Arial" panose="020B0604020202020204" pitchFamily="34" charset="0"/>
                <a:ea typeface="Plus Jakarta Sans Bold"/>
                <a:cs typeface="Arial" panose="020B0604020202020204" pitchFamily="34" charset="0"/>
                <a:sym typeface="Plus Jakarta Sans Bold"/>
              </a:rPr>
              <a:t>Speaker</a:t>
            </a:r>
            <a:r>
              <a:rPr lang="en-US" sz="2499" dirty="0">
                <a:solidFill>
                  <a:srgbClr val="000000"/>
                </a:solidFill>
                <a:latin typeface="Arial" panose="020B0604020202020204" pitchFamily="34" charset="0"/>
                <a:ea typeface="Plus Jakarta Sans"/>
                <a:cs typeface="Arial" panose="020B0604020202020204" pitchFamily="34" charset="0"/>
                <a:sym typeface="Plus Jakarta Sans"/>
              </a:rPr>
              <a:t>   at the EDCTP Forum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3154029" y="2527178"/>
            <a:ext cx="6131850" cy="8335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4319"/>
              </a:lnSpc>
            </a:pPr>
            <a:r>
              <a:rPr lang="en-US" sz="3950" b="1" dirty="0">
                <a:solidFill>
                  <a:srgbClr val="000000"/>
                </a:solidFill>
                <a:latin typeface="Arial" panose="020B0604020202020204" pitchFamily="34" charset="0"/>
                <a:ea typeface="Plus Jakarta Sans Bold"/>
                <a:cs typeface="Arial" panose="020B0604020202020204" pitchFamily="34" charset="0"/>
                <a:sym typeface="Plus Jakarta Sans Bold"/>
              </a:rPr>
              <a:t>Name of speaker</a:t>
            </a:r>
          </a:p>
          <a:p>
            <a:pPr algn="l">
              <a:lnSpc>
                <a:spcPts val="2160"/>
              </a:lnSpc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Plus Jakarta Sans"/>
                <a:cs typeface="Arial" panose="020B0604020202020204" pitchFamily="34" charset="0"/>
                <a:sym typeface="Plus Jakarta Sans"/>
              </a:rPr>
              <a:t>Position,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Plus Jakarta Sans"/>
                <a:cs typeface="Arial" panose="020B0604020202020204" pitchFamily="34" charset="0"/>
                <a:sym typeface="Plus Jakarta Sans"/>
              </a:rPr>
              <a:t>organisation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Plus Jakarta Sans"/>
                <a:cs typeface="Arial" panose="020B0604020202020204" pitchFamily="34" charset="0"/>
                <a:sym typeface="Plus Jakarta Sans"/>
              </a:rPr>
              <a:t>, country</a:t>
            </a:r>
          </a:p>
        </p:txBody>
      </p:sp>
      <p:sp>
        <p:nvSpPr>
          <p:cNvPr id="22" name="Marcador de Posição da Imagem 1">
            <a:extLst>
              <a:ext uri="{FF2B5EF4-FFF2-40B4-BE49-F238E27FC236}">
                <a16:creationId xmlns:a16="http://schemas.microsoft.com/office/drawing/2014/main" id="{79735E3D-CE66-270B-4C7A-C329125671CD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940905" y="2528824"/>
            <a:ext cx="1980000" cy="1980000"/>
          </a:xfrm>
          <a:prstGeom prst="rect">
            <a:avLst/>
          </a:prstGeom>
        </p:spPr>
        <p:txBody>
          <a:bodyPr/>
          <a:lstStyle/>
          <a:p>
            <a:endParaRPr lang="en-US" sz="16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C089258F-61F1-9FE4-AA42-5E969F0B337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979" b="1235"/>
          <a:stretch/>
        </p:blipFill>
        <p:spPr>
          <a:xfrm>
            <a:off x="-59348" y="0"/>
            <a:ext cx="9812948" cy="731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34423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CA8593B28DBC14CB06EDC13DE1E000C" ma:contentTypeVersion="12" ma:contentTypeDescription="Create a new document." ma:contentTypeScope="" ma:versionID="a956f7acf0e146ea94dbc1a68c14bf09">
  <xsd:schema xmlns:xsd="http://www.w3.org/2001/XMLSchema" xmlns:xs="http://www.w3.org/2001/XMLSchema" xmlns:p="http://schemas.microsoft.com/office/2006/metadata/properties" xmlns:ns2="5b097e42-96d4-48f8-b737-8ff174b67660" xmlns:ns3="dcb68f93-ad77-49b7-b8fc-b522bcefb7de" targetNamespace="http://schemas.microsoft.com/office/2006/metadata/properties" ma:root="true" ma:fieldsID="e2a251c9cb83092e6a20e7100c274652" ns2:_="" ns3:_="">
    <xsd:import namespace="5b097e42-96d4-48f8-b737-8ff174b67660"/>
    <xsd:import namespace="dcb68f93-ad77-49b7-b8fc-b522bcefb7d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097e42-96d4-48f8-b737-8ff174b6766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bd1d529e-bc94-4b4a-878b-d6656e718c9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b68f93-ad77-49b7-b8fc-b522bcefb7de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a8f2983-fb00-4662-8983-e6505df3123e}" ma:internalName="TaxCatchAll" ma:showField="CatchAllData" ma:web="dcb68f93-ad77-49b7-b8fc-b522bcefb7d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b097e42-96d4-48f8-b737-8ff174b67660">
      <Terms xmlns="http://schemas.microsoft.com/office/infopath/2007/PartnerControls"/>
    </lcf76f155ced4ddcb4097134ff3c332f>
    <TaxCatchAll xmlns="dcb68f93-ad77-49b7-b8fc-b522bcefb7de" xsi:nil="true"/>
  </documentManagement>
</p:properties>
</file>

<file path=customXml/itemProps1.xml><?xml version="1.0" encoding="utf-8"?>
<ds:datastoreItem xmlns:ds="http://schemas.openxmlformats.org/officeDocument/2006/customXml" ds:itemID="{C4C660A1-D08D-471A-B116-04D0BC5B92AF}">
  <ds:schemaRefs>
    <ds:schemaRef ds:uri="5b097e42-96d4-48f8-b737-8ff174b67660"/>
    <ds:schemaRef ds:uri="dcb68f93-ad77-49b7-b8fc-b522bcefb7d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35381264-9903-4F70-96D0-8000DD11D89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3645ECD-E1F7-4410-B2A6-AC6CFE0AF55F}">
  <ds:schemaRefs>
    <ds:schemaRef ds:uri="5b097e42-96d4-48f8-b737-8ff174b67660"/>
    <ds:schemaRef ds:uri="dcb68f93-ad77-49b7-b8fc-b522bcefb7de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28</Words>
  <Application>Microsoft Office PowerPoint</Application>
  <PresentationFormat>Custom</PresentationFormat>
  <Paragraphs>8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Aptos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Copy of EDCTP Forum participant template for PPT</dc:title>
  <dc:creator>LOPES Beatriz (EDCTP3)</dc:creator>
  <cp:lastModifiedBy>LOPES Beatriz (EDCTP3)</cp:lastModifiedBy>
  <cp:revision>2</cp:revision>
  <dcterms:created xsi:type="dcterms:W3CDTF">2006-08-16T00:00:00Z</dcterms:created>
  <dcterms:modified xsi:type="dcterms:W3CDTF">2025-05-12T10:23:26Z</dcterms:modified>
  <dc:identifier>DAGmwRg-pGo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efa4170-0d19-0005-0004-bc88714345d2_Enabled">
    <vt:lpwstr>true</vt:lpwstr>
  </property>
  <property fmtid="{D5CDD505-2E9C-101B-9397-08002B2CF9AE}" pid="3" name="MSIP_Label_defa4170-0d19-0005-0004-bc88714345d2_SetDate">
    <vt:lpwstr>2025-05-07T13:47:35Z</vt:lpwstr>
  </property>
  <property fmtid="{D5CDD505-2E9C-101B-9397-08002B2CF9AE}" pid="4" name="MSIP_Label_defa4170-0d19-0005-0004-bc88714345d2_Method">
    <vt:lpwstr>Standard</vt:lpwstr>
  </property>
  <property fmtid="{D5CDD505-2E9C-101B-9397-08002B2CF9AE}" pid="5" name="MSIP_Label_defa4170-0d19-0005-0004-bc88714345d2_Name">
    <vt:lpwstr>defa4170-0d19-0005-0004-bc88714345d2</vt:lpwstr>
  </property>
  <property fmtid="{D5CDD505-2E9C-101B-9397-08002B2CF9AE}" pid="6" name="MSIP_Label_defa4170-0d19-0005-0004-bc88714345d2_SiteId">
    <vt:lpwstr>ef8571f6-f4b6-4da8-a0c9-1959b540ebe1</vt:lpwstr>
  </property>
  <property fmtid="{D5CDD505-2E9C-101B-9397-08002B2CF9AE}" pid="7" name="MSIP_Label_defa4170-0d19-0005-0004-bc88714345d2_ActionId">
    <vt:lpwstr>7463a669-0cfd-4eab-8c9d-ed9a38049de4</vt:lpwstr>
  </property>
  <property fmtid="{D5CDD505-2E9C-101B-9397-08002B2CF9AE}" pid="8" name="MSIP_Label_defa4170-0d19-0005-0004-bc88714345d2_ContentBits">
    <vt:lpwstr>0</vt:lpwstr>
  </property>
  <property fmtid="{D5CDD505-2E9C-101B-9397-08002B2CF9AE}" pid="9" name="ContentTypeId">
    <vt:lpwstr>0x010100DCA8593B28DBC14CB06EDC13DE1E000C</vt:lpwstr>
  </property>
  <property fmtid="{D5CDD505-2E9C-101B-9397-08002B2CF9AE}" pid="10" name="MediaServiceImageTags">
    <vt:lpwstr/>
  </property>
</Properties>
</file>